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0"/>
  </p:notesMasterIdLst>
  <p:sldIdLst>
    <p:sldId id="256" r:id="rId2"/>
    <p:sldId id="257" r:id="rId3"/>
    <p:sldId id="259" r:id="rId4"/>
    <p:sldId id="261" r:id="rId5"/>
    <p:sldId id="262" r:id="rId6"/>
    <p:sldId id="264" r:id="rId7"/>
    <p:sldId id="265" r:id="rId8"/>
    <p:sldId id="260" r:id="rId9"/>
    <p:sldId id="266" r:id="rId10"/>
    <p:sldId id="267" r:id="rId11"/>
    <p:sldId id="268" r:id="rId12"/>
    <p:sldId id="269" r:id="rId13"/>
    <p:sldId id="270" r:id="rId14"/>
    <p:sldId id="271" r:id="rId15"/>
    <p:sldId id="273" r:id="rId16"/>
    <p:sldId id="272" r:id="rId17"/>
    <p:sldId id="274" r:id="rId18"/>
    <p:sldId id="275" r:id="rId19"/>
    <p:sldId id="277" r:id="rId20"/>
    <p:sldId id="276" r:id="rId21"/>
    <p:sldId id="278" r:id="rId22"/>
    <p:sldId id="279" r:id="rId23"/>
    <p:sldId id="280" r:id="rId24"/>
    <p:sldId id="281" r:id="rId25"/>
    <p:sldId id="282" r:id="rId26"/>
    <p:sldId id="283" r:id="rId27"/>
    <p:sldId id="284" r:id="rId28"/>
    <p:sldId id="294" r:id="rId29"/>
    <p:sldId id="285" r:id="rId30"/>
    <p:sldId id="286" r:id="rId31"/>
    <p:sldId id="288" r:id="rId32"/>
    <p:sldId id="289" r:id="rId33"/>
    <p:sldId id="287" r:id="rId34"/>
    <p:sldId id="290" r:id="rId35"/>
    <p:sldId id="291" r:id="rId36"/>
    <p:sldId id="305"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iCiel Cucho" pitchFamily="2" charset="77"/>
      <p:regular r:id="rId55"/>
    </p:embeddedFont>
    <p:embeddedFont>
      <p:font typeface="Lato" panose="020F0502020204030203" pitchFamily="34" charset="77"/>
      <p:regular r:id="rId56"/>
      <p:bold r:id="rId57"/>
      <p:italic r:id="rId58"/>
      <p:boldItalic r:id="rId59"/>
    </p:embeddedFont>
    <p:embeddedFont>
      <p:font typeface="Raleway" panose="020B0503030101060003" pitchFamily="34" charset="77"/>
      <p:regular r:id="rId60"/>
      <p:bold r:id="rId61"/>
      <p:italic r:id="rId62"/>
      <p:boldItalic r:id="rId63"/>
    </p:embeddedFont>
    <p:embeddedFont>
      <p:font typeface="RobotoMono Nerd Font" pitchFamily="2" charset="0"/>
      <p:regular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405"/>
  </p:normalViewPr>
  <p:slideViewPr>
    <p:cSldViewPr snapToGrid="0">
      <p:cViewPr varScale="1">
        <p:scale>
          <a:sx n="169" d="100"/>
          <a:sy n="169" d="100"/>
        </p:scale>
        <p:origin x="110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79336-2BC4-4749-9858-7D5519944C57}" type="doc">
      <dgm:prSet loTypeId="urn:microsoft.com/office/officeart/2005/8/layout/cycle7" loCatId="" qsTypeId="urn:microsoft.com/office/officeart/2005/8/quickstyle/simple1" qsCatId="simple" csTypeId="urn:microsoft.com/office/officeart/2005/8/colors/colorful1" csCatId="colorful" phldr="1"/>
      <dgm:spPr/>
      <dgm:t>
        <a:bodyPr/>
        <a:lstStyle/>
        <a:p>
          <a:endParaRPr lang="en-US"/>
        </a:p>
      </dgm:t>
    </dgm:pt>
    <dgm:pt modelId="{6365FDE1-0641-0740-99E8-3DFEAD131FA5}">
      <dgm:prSet phldrT="[Text]"/>
      <dgm:spPr>
        <a:solidFill>
          <a:srgbClr val="0070C0"/>
        </a:solidFill>
      </dgm:spPr>
      <dgm:t>
        <a:bodyPr/>
        <a:lstStyle/>
        <a:p>
          <a:r>
            <a:rPr lang="en-US"/>
            <a:t>domain.yml</a:t>
          </a:r>
        </a:p>
      </dgm:t>
    </dgm:pt>
    <dgm:pt modelId="{BD227B27-C2BF-3146-95B4-92EF729566B3}" type="parTrans" cxnId="{A4189C68-8F41-D84C-ABCA-606F02B49E12}">
      <dgm:prSet/>
      <dgm:spPr/>
      <dgm:t>
        <a:bodyPr/>
        <a:lstStyle/>
        <a:p>
          <a:endParaRPr lang="en-US"/>
        </a:p>
      </dgm:t>
    </dgm:pt>
    <dgm:pt modelId="{108AC3C2-465F-DA42-AC46-5D7A3CAB2AF7}" type="sibTrans" cxnId="{A4189C68-8F41-D84C-ABCA-606F02B49E12}">
      <dgm:prSet/>
      <dgm:spPr/>
      <dgm:t>
        <a:bodyPr/>
        <a:lstStyle/>
        <a:p>
          <a:endParaRPr lang="en-US"/>
        </a:p>
      </dgm:t>
    </dgm:pt>
    <dgm:pt modelId="{CDE0403F-BB2D-5248-B32A-AE03FFCB00F5}">
      <dgm:prSet phldrT="[Text]"/>
      <dgm:spPr/>
      <dgm:t>
        <a:bodyPr/>
        <a:lstStyle/>
        <a:p>
          <a:r>
            <a:rPr lang="en-US"/>
            <a:t>stories.md</a:t>
          </a:r>
        </a:p>
      </dgm:t>
    </dgm:pt>
    <dgm:pt modelId="{AA5D754B-FA7D-F349-A65D-B98A40ED7E80}" type="parTrans" cxnId="{4F08321F-B14A-714C-9C26-1D7670593279}">
      <dgm:prSet/>
      <dgm:spPr/>
      <dgm:t>
        <a:bodyPr/>
        <a:lstStyle/>
        <a:p>
          <a:endParaRPr lang="en-US"/>
        </a:p>
      </dgm:t>
    </dgm:pt>
    <dgm:pt modelId="{D7DAECC4-2972-7442-AA0A-1B0D2D0A583E}" type="sibTrans" cxnId="{4F08321F-B14A-714C-9C26-1D7670593279}">
      <dgm:prSet/>
      <dgm:spPr/>
      <dgm:t>
        <a:bodyPr/>
        <a:lstStyle/>
        <a:p>
          <a:endParaRPr lang="en-US"/>
        </a:p>
      </dgm:t>
    </dgm:pt>
    <dgm:pt modelId="{26F78EAE-86C3-3843-814C-35488DE4EC4C}">
      <dgm:prSet phldrT="[Text]"/>
      <dgm:spPr>
        <a:solidFill>
          <a:srgbClr val="7030A0"/>
        </a:solidFill>
      </dgm:spPr>
      <dgm:t>
        <a:bodyPr/>
        <a:lstStyle/>
        <a:p>
          <a:r>
            <a:rPr lang="en-US"/>
            <a:t>nlu.md</a:t>
          </a:r>
        </a:p>
      </dgm:t>
    </dgm:pt>
    <dgm:pt modelId="{2218FB3B-4513-B840-92A9-28239FEDD566}" type="parTrans" cxnId="{B44FB7A0-C59D-C642-B57E-6F30A011E3D2}">
      <dgm:prSet/>
      <dgm:spPr/>
      <dgm:t>
        <a:bodyPr/>
        <a:lstStyle/>
        <a:p>
          <a:endParaRPr lang="en-US"/>
        </a:p>
      </dgm:t>
    </dgm:pt>
    <dgm:pt modelId="{95C013FA-FBA5-894B-94A9-0A13C64F5986}" type="sibTrans" cxnId="{B44FB7A0-C59D-C642-B57E-6F30A011E3D2}">
      <dgm:prSet/>
      <dgm:spPr/>
      <dgm:t>
        <a:bodyPr/>
        <a:lstStyle/>
        <a:p>
          <a:endParaRPr lang="en-US"/>
        </a:p>
      </dgm:t>
    </dgm:pt>
    <dgm:pt modelId="{55D15355-FCE0-7B49-BF93-5F7EFA72F044}" type="pres">
      <dgm:prSet presAssocID="{C1F79336-2BC4-4749-9858-7D5519944C57}" presName="Name0" presStyleCnt="0">
        <dgm:presLayoutVars>
          <dgm:dir/>
          <dgm:resizeHandles val="exact"/>
        </dgm:presLayoutVars>
      </dgm:prSet>
      <dgm:spPr/>
    </dgm:pt>
    <dgm:pt modelId="{237B8E47-4FFA-7744-8395-C3C547EE1A3B}" type="pres">
      <dgm:prSet presAssocID="{6365FDE1-0641-0740-99E8-3DFEAD131FA5}" presName="node" presStyleLbl="node1" presStyleIdx="0" presStyleCnt="3">
        <dgm:presLayoutVars>
          <dgm:bulletEnabled val="1"/>
        </dgm:presLayoutVars>
      </dgm:prSet>
      <dgm:spPr/>
    </dgm:pt>
    <dgm:pt modelId="{1E1FF23D-44CF-134A-B786-A679445E27B4}" type="pres">
      <dgm:prSet presAssocID="{108AC3C2-465F-DA42-AC46-5D7A3CAB2AF7}" presName="sibTrans" presStyleLbl="sibTrans2D1" presStyleIdx="0" presStyleCnt="3"/>
      <dgm:spPr/>
    </dgm:pt>
    <dgm:pt modelId="{1EB61BF1-FA9E-B84D-B5A3-97D77A28AF9E}" type="pres">
      <dgm:prSet presAssocID="{108AC3C2-465F-DA42-AC46-5D7A3CAB2AF7}" presName="connectorText" presStyleLbl="sibTrans2D1" presStyleIdx="0" presStyleCnt="3"/>
      <dgm:spPr/>
    </dgm:pt>
    <dgm:pt modelId="{0455DC8A-53E5-1343-B8BF-85AA33B24529}" type="pres">
      <dgm:prSet presAssocID="{CDE0403F-BB2D-5248-B32A-AE03FFCB00F5}" presName="node" presStyleLbl="node1" presStyleIdx="1" presStyleCnt="3">
        <dgm:presLayoutVars>
          <dgm:bulletEnabled val="1"/>
        </dgm:presLayoutVars>
      </dgm:prSet>
      <dgm:spPr/>
    </dgm:pt>
    <dgm:pt modelId="{D15B1A41-AA7A-3148-BF71-ECE29F375775}" type="pres">
      <dgm:prSet presAssocID="{D7DAECC4-2972-7442-AA0A-1B0D2D0A583E}" presName="sibTrans" presStyleLbl="sibTrans2D1" presStyleIdx="1" presStyleCnt="3"/>
      <dgm:spPr/>
    </dgm:pt>
    <dgm:pt modelId="{981FFB4A-F5C5-CE40-99CE-2C2DC0494B29}" type="pres">
      <dgm:prSet presAssocID="{D7DAECC4-2972-7442-AA0A-1B0D2D0A583E}" presName="connectorText" presStyleLbl="sibTrans2D1" presStyleIdx="1" presStyleCnt="3"/>
      <dgm:spPr/>
    </dgm:pt>
    <dgm:pt modelId="{E819BECD-FD04-F248-817B-82D8FE608E61}" type="pres">
      <dgm:prSet presAssocID="{26F78EAE-86C3-3843-814C-35488DE4EC4C}" presName="node" presStyleLbl="node1" presStyleIdx="2" presStyleCnt="3">
        <dgm:presLayoutVars>
          <dgm:bulletEnabled val="1"/>
        </dgm:presLayoutVars>
      </dgm:prSet>
      <dgm:spPr/>
    </dgm:pt>
    <dgm:pt modelId="{9E6CE1C8-DD8C-2B45-85C5-0BA6A9CE7208}" type="pres">
      <dgm:prSet presAssocID="{95C013FA-FBA5-894B-94A9-0A13C64F5986}" presName="sibTrans" presStyleLbl="sibTrans2D1" presStyleIdx="2" presStyleCnt="3"/>
      <dgm:spPr/>
    </dgm:pt>
    <dgm:pt modelId="{08ED826C-7C70-F444-B747-9B3848521C5D}" type="pres">
      <dgm:prSet presAssocID="{95C013FA-FBA5-894B-94A9-0A13C64F5986}" presName="connectorText" presStyleLbl="sibTrans2D1" presStyleIdx="2" presStyleCnt="3"/>
      <dgm:spPr/>
    </dgm:pt>
  </dgm:ptLst>
  <dgm:cxnLst>
    <dgm:cxn modelId="{A560420C-51CB-CD47-B282-6CACA820F572}" type="presOf" srcId="{C1F79336-2BC4-4749-9858-7D5519944C57}" destId="{55D15355-FCE0-7B49-BF93-5F7EFA72F044}" srcOrd="0" destOrd="0" presId="urn:microsoft.com/office/officeart/2005/8/layout/cycle7"/>
    <dgm:cxn modelId="{4F08321F-B14A-714C-9C26-1D7670593279}" srcId="{C1F79336-2BC4-4749-9858-7D5519944C57}" destId="{CDE0403F-BB2D-5248-B32A-AE03FFCB00F5}" srcOrd="1" destOrd="0" parTransId="{AA5D754B-FA7D-F349-A65D-B98A40ED7E80}" sibTransId="{D7DAECC4-2972-7442-AA0A-1B0D2D0A583E}"/>
    <dgm:cxn modelId="{36A16142-E00D-0D41-A0EA-CFBCE947E5F3}" type="presOf" srcId="{6365FDE1-0641-0740-99E8-3DFEAD131FA5}" destId="{237B8E47-4FFA-7744-8395-C3C547EE1A3B}" srcOrd="0" destOrd="0" presId="urn:microsoft.com/office/officeart/2005/8/layout/cycle7"/>
    <dgm:cxn modelId="{B98F2746-A826-5D4D-9D3C-2C2D43F3969D}" type="presOf" srcId="{95C013FA-FBA5-894B-94A9-0A13C64F5986}" destId="{08ED826C-7C70-F444-B747-9B3848521C5D}" srcOrd="1" destOrd="0" presId="urn:microsoft.com/office/officeart/2005/8/layout/cycle7"/>
    <dgm:cxn modelId="{4F272247-0923-6B49-BF1C-1FD216769D8F}" type="presOf" srcId="{95C013FA-FBA5-894B-94A9-0A13C64F5986}" destId="{9E6CE1C8-DD8C-2B45-85C5-0BA6A9CE7208}" srcOrd="0" destOrd="0" presId="urn:microsoft.com/office/officeart/2005/8/layout/cycle7"/>
    <dgm:cxn modelId="{1D83A048-29F5-7842-8E98-CC65984B0CA1}" type="presOf" srcId="{26F78EAE-86C3-3843-814C-35488DE4EC4C}" destId="{E819BECD-FD04-F248-817B-82D8FE608E61}" srcOrd="0" destOrd="0" presId="urn:microsoft.com/office/officeart/2005/8/layout/cycle7"/>
    <dgm:cxn modelId="{749DA348-A2F1-6544-980C-C90FB27D4EB3}" type="presOf" srcId="{D7DAECC4-2972-7442-AA0A-1B0D2D0A583E}" destId="{D15B1A41-AA7A-3148-BF71-ECE29F375775}" srcOrd="0" destOrd="0" presId="urn:microsoft.com/office/officeart/2005/8/layout/cycle7"/>
    <dgm:cxn modelId="{D3CE5965-0D33-2044-BC5E-6493765274E6}" type="presOf" srcId="{108AC3C2-465F-DA42-AC46-5D7A3CAB2AF7}" destId="{1E1FF23D-44CF-134A-B786-A679445E27B4}" srcOrd="0" destOrd="0" presId="urn:microsoft.com/office/officeart/2005/8/layout/cycle7"/>
    <dgm:cxn modelId="{A4189C68-8F41-D84C-ABCA-606F02B49E12}" srcId="{C1F79336-2BC4-4749-9858-7D5519944C57}" destId="{6365FDE1-0641-0740-99E8-3DFEAD131FA5}" srcOrd="0" destOrd="0" parTransId="{BD227B27-C2BF-3146-95B4-92EF729566B3}" sibTransId="{108AC3C2-465F-DA42-AC46-5D7A3CAB2AF7}"/>
    <dgm:cxn modelId="{B44FB7A0-C59D-C642-B57E-6F30A011E3D2}" srcId="{C1F79336-2BC4-4749-9858-7D5519944C57}" destId="{26F78EAE-86C3-3843-814C-35488DE4EC4C}" srcOrd="2" destOrd="0" parTransId="{2218FB3B-4513-B840-92A9-28239FEDD566}" sibTransId="{95C013FA-FBA5-894B-94A9-0A13C64F5986}"/>
    <dgm:cxn modelId="{0B55D2A3-4BB5-DB46-8375-1C0D18F1983B}" type="presOf" srcId="{D7DAECC4-2972-7442-AA0A-1B0D2D0A583E}" destId="{981FFB4A-F5C5-CE40-99CE-2C2DC0494B29}" srcOrd="1" destOrd="0" presId="urn:microsoft.com/office/officeart/2005/8/layout/cycle7"/>
    <dgm:cxn modelId="{E29295AD-866A-6344-878C-29CB92CC6A87}" type="presOf" srcId="{108AC3C2-465F-DA42-AC46-5D7A3CAB2AF7}" destId="{1EB61BF1-FA9E-B84D-B5A3-97D77A28AF9E}" srcOrd="1" destOrd="0" presId="urn:microsoft.com/office/officeart/2005/8/layout/cycle7"/>
    <dgm:cxn modelId="{F9F000EF-0540-D944-9484-F2ED915B6752}" type="presOf" srcId="{CDE0403F-BB2D-5248-B32A-AE03FFCB00F5}" destId="{0455DC8A-53E5-1343-B8BF-85AA33B24529}" srcOrd="0" destOrd="0" presId="urn:microsoft.com/office/officeart/2005/8/layout/cycle7"/>
    <dgm:cxn modelId="{6009CBC5-3E2D-9F49-996C-65C1BEF8A9BA}" type="presParOf" srcId="{55D15355-FCE0-7B49-BF93-5F7EFA72F044}" destId="{237B8E47-4FFA-7744-8395-C3C547EE1A3B}" srcOrd="0" destOrd="0" presId="urn:microsoft.com/office/officeart/2005/8/layout/cycle7"/>
    <dgm:cxn modelId="{3462E04A-C994-2F4C-A6CB-F335D331D6D4}" type="presParOf" srcId="{55D15355-FCE0-7B49-BF93-5F7EFA72F044}" destId="{1E1FF23D-44CF-134A-B786-A679445E27B4}" srcOrd="1" destOrd="0" presId="urn:microsoft.com/office/officeart/2005/8/layout/cycle7"/>
    <dgm:cxn modelId="{8EE00724-EA4E-CD40-A1F4-576683E8124E}" type="presParOf" srcId="{1E1FF23D-44CF-134A-B786-A679445E27B4}" destId="{1EB61BF1-FA9E-B84D-B5A3-97D77A28AF9E}" srcOrd="0" destOrd="0" presId="urn:microsoft.com/office/officeart/2005/8/layout/cycle7"/>
    <dgm:cxn modelId="{512FCA1E-E760-7D4E-8989-63840699C85D}" type="presParOf" srcId="{55D15355-FCE0-7B49-BF93-5F7EFA72F044}" destId="{0455DC8A-53E5-1343-B8BF-85AA33B24529}" srcOrd="2" destOrd="0" presId="urn:microsoft.com/office/officeart/2005/8/layout/cycle7"/>
    <dgm:cxn modelId="{1FC17A38-3149-2C4C-B0D7-18D6F2BD60B6}" type="presParOf" srcId="{55D15355-FCE0-7B49-BF93-5F7EFA72F044}" destId="{D15B1A41-AA7A-3148-BF71-ECE29F375775}" srcOrd="3" destOrd="0" presId="urn:microsoft.com/office/officeart/2005/8/layout/cycle7"/>
    <dgm:cxn modelId="{A45BC84E-08F9-AA46-BA2D-52E09A93D724}" type="presParOf" srcId="{D15B1A41-AA7A-3148-BF71-ECE29F375775}" destId="{981FFB4A-F5C5-CE40-99CE-2C2DC0494B29}" srcOrd="0" destOrd="0" presId="urn:microsoft.com/office/officeart/2005/8/layout/cycle7"/>
    <dgm:cxn modelId="{48E488B6-4E24-6040-99DE-7E0FE47CFFC4}" type="presParOf" srcId="{55D15355-FCE0-7B49-BF93-5F7EFA72F044}" destId="{E819BECD-FD04-F248-817B-82D8FE608E61}" srcOrd="4" destOrd="0" presId="urn:microsoft.com/office/officeart/2005/8/layout/cycle7"/>
    <dgm:cxn modelId="{6F2E7B96-AD1D-5544-A11A-2966298AC10E}" type="presParOf" srcId="{55D15355-FCE0-7B49-BF93-5F7EFA72F044}" destId="{9E6CE1C8-DD8C-2B45-85C5-0BA6A9CE7208}" srcOrd="5" destOrd="0" presId="urn:microsoft.com/office/officeart/2005/8/layout/cycle7"/>
    <dgm:cxn modelId="{935504C7-9437-6547-8C87-9EFF5FE6FEE7}" type="presParOf" srcId="{9E6CE1C8-DD8C-2B45-85C5-0BA6A9CE7208}" destId="{08ED826C-7C70-F444-B747-9B3848521C5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6409EE-727D-5F47-B3D0-C31B5F96F103}"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D9A8E6C1-D09D-A74C-886E-5787561DBEDE}">
      <dgm:prSet phldrT="[Text]" custT="1"/>
      <dgm:spPr/>
      <dgm:t>
        <a:bodyPr/>
        <a:lstStyle/>
        <a:p>
          <a:r>
            <a:rPr lang="en-US" sz="2400"/>
            <a:t>Project</a:t>
          </a:r>
        </a:p>
      </dgm:t>
    </dgm:pt>
    <dgm:pt modelId="{B8FCBCF8-BE3A-F64C-B3EE-91B88AAD8A1B}" type="parTrans" cxnId="{A25EB6A5-3008-E845-8D9C-EBF8A4C27837}">
      <dgm:prSet/>
      <dgm:spPr/>
      <dgm:t>
        <a:bodyPr/>
        <a:lstStyle/>
        <a:p>
          <a:endParaRPr lang="en-US"/>
        </a:p>
      </dgm:t>
    </dgm:pt>
    <dgm:pt modelId="{E8E482C2-F1C4-3049-BA9E-732D088585F9}" type="sibTrans" cxnId="{A25EB6A5-3008-E845-8D9C-EBF8A4C27837}">
      <dgm:prSet/>
      <dgm:spPr/>
      <dgm:t>
        <a:bodyPr/>
        <a:lstStyle/>
        <a:p>
          <a:endParaRPr lang="en-US"/>
        </a:p>
      </dgm:t>
    </dgm:pt>
    <dgm:pt modelId="{8FF1EAC6-B223-8442-9A6A-EAB54ABCE2B0}">
      <dgm:prSet phldrT="[Text]" custT="1"/>
      <dgm:spPr/>
      <dgm:t>
        <a:bodyPr/>
        <a:lstStyle/>
        <a:p>
          <a:r>
            <a:rPr lang="en-US" sz="2400"/>
            <a:t>data</a:t>
          </a:r>
        </a:p>
      </dgm:t>
    </dgm:pt>
    <dgm:pt modelId="{FFF5A7C0-590C-7E49-A4F4-98FEAF01C3B1}" type="parTrans" cxnId="{0AF1E2C2-8865-8944-87C4-57EBA61C42F7}">
      <dgm:prSet/>
      <dgm:spPr/>
      <dgm:t>
        <a:bodyPr/>
        <a:lstStyle/>
        <a:p>
          <a:endParaRPr lang="en-US"/>
        </a:p>
      </dgm:t>
    </dgm:pt>
    <dgm:pt modelId="{3DEBE6DB-F933-D149-97D5-5C87A3316C89}" type="sibTrans" cxnId="{0AF1E2C2-8865-8944-87C4-57EBA61C42F7}">
      <dgm:prSet/>
      <dgm:spPr/>
      <dgm:t>
        <a:bodyPr/>
        <a:lstStyle/>
        <a:p>
          <a:endParaRPr lang="en-US"/>
        </a:p>
      </dgm:t>
    </dgm:pt>
    <dgm:pt modelId="{90280AE9-4B89-FE4D-A9EE-1FE83008DB49}">
      <dgm:prSet phldrT="[Text]" custT="1"/>
      <dgm:spPr/>
      <dgm:t>
        <a:bodyPr/>
        <a:lstStyle/>
        <a:p>
          <a:r>
            <a:rPr lang="en-US" sz="2400"/>
            <a:t>actions</a:t>
          </a:r>
        </a:p>
      </dgm:t>
    </dgm:pt>
    <dgm:pt modelId="{4E4E72BF-E7F3-F247-9FB0-5D9AEB575866}" type="parTrans" cxnId="{22A8C3F6-8806-264C-A835-47211B8F36B2}">
      <dgm:prSet/>
      <dgm:spPr/>
      <dgm:t>
        <a:bodyPr/>
        <a:lstStyle/>
        <a:p>
          <a:endParaRPr lang="en-US"/>
        </a:p>
      </dgm:t>
    </dgm:pt>
    <dgm:pt modelId="{F5734631-73DD-1143-BAE6-6658DE1DB36A}" type="sibTrans" cxnId="{22A8C3F6-8806-264C-A835-47211B8F36B2}">
      <dgm:prSet/>
      <dgm:spPr/>
      <dgm:t>
        <a:bodyPr/>
        <a:lstStyle/>
        <a:p>
          <a:endParaRPr lang="en-US"/>
        </a:p>
      </dgm:t>
    </dgm:pt>
    <dgm:pt modelId="{00F8E445-36C6-B044-8E96-98C300274343}">
      <dgm:prSet phldrT="[Text]" custT="1"/>
      <dgm:spPr>
        <a:solidFill>
          <a:srgbClr val="7030A0"/>
        </a:solidFill>
      </dgm:spPr>
      <dgm:t>
        <a:bodyPr/>
        <a:lstStyle/>
        <a:p>
          <a:r>
            <a:rPr lang="en-US" sz="2400"/>
            <a:t>core</a:t>
          </a:r>
        </a:p>
      </dgm:t>
    </dgm:pt>
    <dgm:pt modelId="{2FD38AE6-3FAE-0045-819C-93CDC3D02FA0}" type="parTrans" cxnId="{74F6882A-89FD-044B-B84C-8668FC26C333}">
      <dgm:prSet/>
      <dgm:spPr>
        <a:ln>
          <a:solidFill>
            <a:schemeClr val="bg2"/>
          </a:solidFill>
        </a:ln>
      </dgm:spPr>
      <dgm:t>
        <a:bodyPr/>
        <a:lstStyle/>
        <a:p>
          <a:endParaRPr lang="en-US"/>
        </a:p>
      </dgm:t>
    </dgm:pt>
    <dgm:pt modelId="{41EA7077-F7F6-224F-ACAC-35ED37253CA8}" type="sibTrans" cxnId="{74F6882A-89FD-044B-B84C-8668FC26C333}">
      <dgm:prSet/>
      <dgm:spPr/>
      <dgm:t>
        <a:bodyPr/>
        <a:lstStyle/>
        <a:p>
          <a:endParaRPr lang="en-US"/>
        </a:p>
      </dgm:t>
    </dgm:pt>
    <dgm:pt modelId="{DACD6305-4CF0-C446-A06D-4D672E30229D}">
      <dgm:prSet phldrT="[Text]" custT="1"/>
      <dgm:spPr>
        <a:solidFill>
          <a:srgbClr val="7030A0"/>
        </a:solidFill>
      </dgm:spPr>
      <dgm:t>
        <a:bodyPr/>
        <a:lstStyle/>
        <a:p>
          <a:r>
            <a:rPr lang="en-US" sz="2400"/>
            <a:t>nlu</a:t>
          </a:r>
        </a:p>
      </dgm:t>
    </dgm:pt>
    <dgm:pt modelId="{A0F081DC-0F76-A149-8C26-3D535A4A3474}" type="parTrans" cxnId="{BACFAB5F-8F78-B147-8E35-65DCD24F84CC}">
      <dgm:prSet/>
      <dgm:spPr>
        <a:ln>
          <a:solidFill>
            <a:schemeClr val="bg2"/>
          </a:solidFill>
        </a:ln>
      </dgm:spPr>
      <dgm:t>
        <a:bodyPr/>
        <a:lstStyle/>
        <a:p>
          <a:endParaRPr lang="en-US"/>
        </a:p>
      </dgm:t>
    </dgm:pt>
    <dgm:pt modelId="{134EB0D8-7BE4-FF4E-BE99-13E4D992555C}" type="sibTrans" cxnId="{BACFAB5F-8F78-B147-8E35-65DCD24F84CC}">
      <dgm:prSet/>
      <dgm:spPr/>
      <dgm:t>
        <a:bodyPr/>
        <a:lstStyle/>
        <a:p>
          <a:endParaRPr lang="en-US"/>
        </a:p>
      </dgm:t>
    </dgm:pt>
    <dgm:pt modelId="{C03989EF-D206-9649-AD6F-D0F27C9118AB}">
      <dgm:prSet phldrT="[Text]" custT="1"/>
      <dgm:spPr/>
      <dgm:t>
        <a:bodyPr/>
        <a:lstStyle/>
        <a:p>
          <a:r>
            <a:rPr lang="en-US" sz="1400"/>
            <a:t>chao_hoi.md</a:t>
          </a:r>
        </a:p>
      </dgm:t>
    </dgm:pt>
    <dgm:pt modelId="{46F6C600-3C5B-7F48-BEAE-496BEA4500E7}" type="parTrans" cxnId="{04C641C2-FD21-3D46-ADB8-72D3B3CB6653}">
      <dgm:prSet/>
      <dgm:spPr/>
      <dgm:t>
        <a:bodyPr/>
        <a:lstStyle/>
        <a:p>
          <a:endParaRPr lang="en-US"/>
        </a:p>
      </dgm:t>
    </dgm:pt>
    <dgm:pt modelId="{484BE0C1-0D69-4147-8137-E58DF205A2EB}" type="sibTrans" cxnId="{04C641C2-FD21-3D46-ADB8-72D3B3CB6653}">
      <dgm:prSet/>
      <dgm:spPr/>
      <dgm:t>
        <a:bodyPr/>
        <a:lstStyle/>
        <a:p>
          <a:endParaRPr lang="en-US"/>
        </a:p>
      </dgm:t>
    </dgm:pt>
    <dgm:pt modelId="{5CED728C-9374-B54E-A2F2-43929CF69B54}">
      <dgm:prSet phldrT="[Text]" custT="1"/>
      <dgm:spPr/>
      <dgm:t>
        <a:bodyPr/>
        <a:lstStyle/>
        <a:p>
          <a:r>
            <a:rPr lang="en-US" sz="1400"/>
            <a:t>chao_hoi.md</a:t>
          </a:r>
        </a:p>
      </dgm:t>
    </dgm:pt>
    <dgm:pt modelId="{F037B645-7F10-B840-8EDB-58CF9B7692DA}" type="parTrans" cxnId="{8EDDA93C-0F79-374A-A9BA-38A4B214D08E}">
      <dgm:prSet/>
      <dgm:spPr/>
      <dgm:t>
        <a:bodyPr/>
        <a:lstStyle/>
        <a:p>
          <a:endParaRPr lang="en-US"/>
        </a:p>
      </dgm:t>
    </dgm:pt>
    <dgm:pt modelId="{3CC8994B-05B6-964D-8909-F69DC5BABA9C}" type="sibTrans" cxnId="{8EDDA93C-0F79-374A-A9BA-38A4B214D08E}">
      <dgm:prSet/>
      <dgm:spPr/>
      <dgm:t>
        <a:bodyPr/>
        <a:lstStyle/>
        <a:p>
          <a:endParaRPr lang="en-US"/>
        </a:p>
      </dgm:t>
    </dgm:pt>
    <dgm:pt modelId="{8EB60AF5-9C88-9A4F-A171-0ACA580B3172}">
      <dgm:prSet phldrT="[Text]" custT="1"/>
      <dgm:spPr/>
      <dgm:t>
        <a:bodyPr/>
        <a:lstStyle/>
        <a:p>
          <a:r>
            <a:rPr lang="en-US" sz="1400"/>
            <a:t>mua_ban.md</a:t>
          </a:r>
        </a:p>
      </dgm:t>
    </dgm:pt>
    <dgm:pt modelId="{EDC384BB-7AE4-3342-BA84-F8F6BF5CA3F2}" type="parTrans" cxnId="{61C0E230-EBAD-A34C-9D26-05ECB3184F69}">
      <dgm:prSet/>
      <dgm:spPr/>
      <dgm:t>
        <a:bodyPr/>
        <a:lstStyle/>
        <a:p>
          <a:endParaRPr lang="en-US"/>
        </a:p>
      </dgm:t>
    </dgm:pt>
    <dgm:pt modelId="{7B8AB214-F5B9-274D-A071-5B74CBA4F23D}" type="sibTrans" cxnId="{61C0E230-EBAD-A34C-9D26-05ECB3184F69}">
      <dgm:prSet/>
      <dgm:spPr/>
      <dgm:t>
        <a:bodyPr/>
        <a:lstStyle/>
        <a:p>
          <a:endParaRPr lang="en-US"/>
        </a:p>
      </dgm:t>
    </dgm:pt>
    <dgm:pt modelId="{71B546B4-E7C4-5E42-A549-FA788B412B5B}">
      <dgm:prSet phldrT="[Text]" custT="1"/>
      <dgm:spPr/>
      <dgm:t>
        <a:bodyPr/>
        <a:lstStyle/>
        <a:p>
          <a:r>
            <a:rPr lang="en-US" sz="1400"/>
            <a:t>khieu_nai.md</a:t>
          </a:r>
        </a:p>
      </dgm:t>
    </dgm:pt>
    <dgm:pt modelId="{02A142BE-FCFE-FF42-9EE7-DAE617C243E9}" type="parTrans" cxnId="{12ACD0F1-AE77-A142-9C64-66ACE638EF3C}">
      <dgm:prSet/>
      <dgm:spPr/>
      <dgm:t>
        <a:bodyPr/>
        <a:lstStyle/>
        <a:p>
          <a:endParaRPr lang="en-US"/>
        </a:p>
      </dgm:t>
    </dgm:pt>
    <dgm:pt modelId="{6D3A19E8-939F-D54B-96C7-4B3BDF3FFF74}" type="sibTrans" cxnId="{12ACD0F1-AE77-A142-9C64-66ACE638EF3C}">
      <dgm:prSet/>
      <dgm:spPr/>
      <dgm:t>
        <a:bodyPr/>
        <a:lstStyle/>
        <a:p>
          <a:endParaRPr lang="en-US"/>
        </a:p>
      </dgm:t>
    </dgm:pt>
    <dgm:pt modelId="{2EAFEDB8-5464-D14E-946F-21EDA453D3E0}">
      <dgm:prSet phldrT="[Text]" custT="1"/>
      <dgm:spPr/>
      <dgm:t>
        <a:bodyPr/>
        <a:lstStyle/>
        <a:p>
          <a:r>
            <a:rPr lang="en-US" sz="1400"/>
            <a:t>mua_ban.md</a:t>
          </a:r>
        </a:p>
      </dgm:t>
    </dgm:pt>
    <dgm:pt modelId="{2A8C64DB-EB0B-7849-947A-0DD412CA9B22}" type="parTrans" cxnId="{459E5FF6-0AD5-5F4C-93FB-E8E393ADBA09}">
      <dgm:prSet/>
      <dgm:spPr/>
      <dgm:t>
        <a:bodyPr/>
        <a:lstStyle/>
        <a:p>
          <a:endParaRPr lang="en-US"/>
        </a:p>
      </dgm:t>
    </dgm:pt>
    <dgm:pt modelId="{DD94DE17-1341-DC46-85D1-EBB13C17398F}" type="sibTrans" cxnId="{459E5FF6-0AD5-5F4C-93FB-E8E393ADBA09}">
      <dgm:prSet/>
      <dgm:spPr/>
      <dgm:t>
        <a:bodyPr/>
        <a:lstStyle/>
        <a:p>
          <a:endParaRPr lang="en-US"/>
        </a:p>
      </dgm:t>
    </dgm:pt>
    <dgm:pt modelId="{5EEFA3AC-CD59-1B47-B0BA-61CD42FE0F87}">
      <dgm:prSet phldrT="[Text]" custT="1"/>
      <dgm:spPr/>
      <dgm:t>
        <a:bodyPr/>
        <a:lstStyle/>
        <a:p>
          <a:r>
            <a:rPr lang="en-US" sz="1400"/>
            <a:t>khieu_nai.md</a:t>
          </a:r>
        </a:p>
      </dgm:t>
    </dgm:pt>
    <dgm:pt modelId="{3BDDE580-1FE5-6F4E-AB69-CF8186AB2422}" type="parTrans" cxnId="{1A539074-4B39-384D-BB95-3207047DC929}">
      <dgm:prSet/>
      <dgm:spPr/>
      <dgm:t>
        <a:bodyPr/>
        <a:lstStyle/>
        <a:p>
          <a:endParaRPr lang="en-US"/>
        </a:p>
      </dgm:t>
    </dgm:pt>
    <dgm:pt modelId="{57B1F773-58E2-1D45-8D5C-45A461B8B636}" type="sibTrans" cxnId="{1A539074-4B39-384D-BB95-3207047DC929}">
      <dgm:prSet/>
      <dgm:spPr/>
      <dgm:t>
        <a:bodyPr/>
        <a:lstStyle/>
        <a:p>
          <a:endParaRPr lang="en-US"/>
        </a:p>
      </dgm:t>
    </dgm:pt>
    <dgm:pt modelId="{AB0AED4E-8AA9-EC48-A1EF-9D4C84F172B0}">
      <dgm:prSet phldrT="[Text]" custT="1"/>
      <dgm:spPr/>
      <dgm:t>
        <a:bodyPr/>
        <a:lstStyle/>
        <a:p>
          <a:r>
            <a:rPr lang="en-US" sz="1600"/>
            <a:t>domain.yml</a:t>
          </a:r>
        </a:p>
      </dgm:t>
    </dgm:pt>
    <dgm:pt modelId="{8A5B6486-5DF4-F54A-A4C7-231AD25E45BB}" type="parTrans" cxnId="{A64CFAE6-A747-7347-80F7-F7127F3F5450}">
      <dgm:prSet/>
      <dgm:spPr/>
      <dgm:t>
        <a:bodyPr/>
        <a:lstStyle/>
        <a:p>
          <a:endParaRPr lang="en-US"/>
        </a:p>
      </dgm:t>
    </dgm:pt>
    <dgm:pt modelId="{6629A090-7F08-3D4E-9962-DFA70921D577}" type="sibTrans" cxnId="{A64CFAE6-A747-7347-80F7-F7127F3F5450}">
      <dgm:prSet/>
      <dgm:spPr/>
      <dgm:t>
        <a:bodyPr/>
        <a:lstStyle/>
        <a:p>
          <a:endParaRPr lang="en-US"/>
        </a:p>
      </dgm:t>
    </dgm:pt>
    <dgm:pt modelId="{EEAD6517-CDA4-154C-9B2D-C5098F674C0B}">
      <dgm:prSet phldrT="[Text]" custT="1"/>
      <dgm:spPr/>
      <dgm:t>
        <a:bodyPr/>
        <a:lstStyle/>
        <a:p>
          <a:r>
            <a:rPr lang="en-US" sz="1600"/>
            <a:t>config.yml</a:t>
          </a:r>
        </a:p>
      </dgm:t>
    </dgm:pt>
    <dgm:pt modelId="{14C3BC60-67C9-9A4A-9384-1FFE9C69985B}" type="parTrans" cxnId="{8C96767D-400D-364B-8FCA-39D2EEAB688B}">
      <dgm:prSet/>
      <dgm:spPr/>
      <dgm:t>
        <a:bodyPr/>
        <a:lstStyle/>
        <a:p>
          <a:endParaRPr lang="en-US"/>
        </a:p>
      </dgm:t>
    </dgm:pt>
    <dgm:pt modelId="{64904741-F6BF-614C-A933-D7F7951A817D}" type="sibTrans" cxnId="{8C96767D-400D-364B-8FCA-39D2EEAB688B}">
      <dgm:prSet/>
      <dgm:spPr/>
      <dgm:t>
        <a:bodyPr/>
        <a:lstStyle/>
        <a:p>
          <a:endParaRPr lang="en-US"/>
        </a:p>
      </dgm:t>
    </dgm:pt>
    <dgm:pt modelId="{1F61E327-8A67-774F-848A-9D1EB6FDA538}">
      <dgm:prSet phldrT="[Text]" custT="1"/>
      <dgm:spPr>
        <a:solidFill>
          <a:srgbClr val="0070C0"/>
        </a:solidFill>
      </dgm:spPr>
      <dgm:t>
        <a:bodyPr/>
        <a:lstStyle/>
        <a:p>
          <a:r>
            <a:rPr lang="en-US" sz="1600"/>
            <a:t>actionA.py</a:t>
          </a:r>
        </a:p>
      </dgm:t>
    </dgm:pt>
    <dgm:pt modelId="{F2DFAD35-A49B-BA4C-BFE5-5753BD9EF31F}" type="parTrans" cxnId="{3EA3A744-766F-6845-9EC3-15846265D27D}">
      <dgm:prSet/>
      <dgm:spPr>
        <a:ln>
          <a:solidFill>
            <a:schemeClr val="bg2"/>
          </a:solidFill>
        </a:ln>
      </dgm:spPr>
      <dgm:t>
        <a:bodyPr/>
        <a:lstStyle/>
        <a:p>
          <a:endParaRPr lang="en-US"/>
        </a:p>
      </dgm:t>
    </dgm:pt>
    <dgm:pt modelId="{0FE6C7D2-59BB-3648-87EB-F7810707D089}" type="sibTrans" cxnId="{3EA3A744-766F-6845-9EC3-15846265D27D}">
      <dgm:prSet/>
      <dgm:spPr/>
      <dgm:t>
        <a:bodyPr/>
        <a:lstStyle/>
        <a:p>
          <a:endParaRPr lang="en-US"/>
        </a:p>
      </dgm:t>
    </dgm:pt>
    <dgm:pt modelId="{F32CF0F0-0E77-C549-A76E-C3703DB2CFF4}">
      <dgm:prSet phldrT="[Text]" custT="1"/>
      <dgm:spPr>
        <a:solidFill>
          <a:srgbClr val="0070C0"/>
        </a:solidFill>
      </dgm:spPr>
      <dgm:t>
        <a:bodyPr/>
        <a:lstStyle/>
        <a:p>
          <a:r>
            <a:rPr lang="en-US" sz="1600"/>
            <a:t>actionB.py</a:t>
          </a:r>
        </a:p>
      </dgm:t>
    </dgm:pt>
    <dgm:pt modelId="{CA5D5D3D-8AC4-0A4B-9835-0389F641126B}" type="parTrans" cxnId="{041D3BAB-36FF-4844-B9CE-89C7FF31908B}">
      <dgm:prSet/>
      <dgm:spPr>
        <a:ln>
          <a:solidFill>
            <a:schemeClr val="bg2"/>
          </a:solidFill>
        </a:ln>
      </dgm:spPr>
      <dgm:t>
        <a:bodyPr/>
        <a:lstStyle/>
        <a:p>
          <a:endParaRPr lang="en-US"/>
        </a:p>
      </dgm:t>
    </dgm:pt>
    <dgm:pt modelId="{1A38CCA8-2ACB-D34A-9F9A-4484C0D46BC5}" type="sibTrans" cxnId="{041D3BAB-36FF-4844-B9CE-89C7FF31908B}">
      <dgm:prSet/>
      <dgm:spPr/>
      <dgm:t>
        <a:bodyPr/>
        <a:lstStyle/>
        <a:p>
          <a:endParaRPr lang="en-US"/>
        </a:p>
      </dgm:t>
    </dgm:pt>
    <dgm:pt modelId="{ED2666F9-9FF8-D142-8A18-B754F0FAAFE5}">
      <dgm:prSet phldrT="[Text]" custT="1"/>
      <dgm:spPr>
        <a:solidFill>
          <a:srgbClr val="0070C0"/>
        </a:solidFill>
      </dgm:spPr>
      <dgm:t>
        <a:bodyPr/>
        <a:lstStyle/>
        <a:p>
          <a:r>
            <a:rPr lang="en-US" sz="1600"/>
            <a:t>actionC.py</a:t>
          </a:r>
        </a:p>
      </dgm:t>
    </dgm:pt>
    <dgm:pt modelId="{816AE943-60E0-D54A-9FC6-0AB6952DD493}" type="parTrans" cxnId="{4EA28C15-5636-D441-9D02-FB0A1B1FEFC8}">
      <dgm:prSet/>
      <dgm:spPr>
        <a:ln>
          <a:solidFill>
            <a:schemeClr val="bg2"/>
          </a:solidFill>
        </a:ln>
      </dgm:spPr>
      <dgm:t>
        <a:bodyPr/>
        <a:lstStyle/>
        <a:p>
          <a:endParaRPr lang="en-US"/>
        </a:p>
      </dgm:t>
    </dgm:pt>
    <dgm:pt modelId="{C048887E-E3A2-4041-8B6A-65685E522B6D}" type="sibTrans" cxnId="{4EA28C15-5636-D441-9D02-FB0A1B1FEFC8}">
      <dgm:prSet/>
      <dgm:spPr/>
      <dgm:t>
        <a:bodyPr/>
        <a:lstStyle/>
        <a:p>
          <a:endParaRPr lang="en-US"/>
        </a:p>
      </dgm:t>
    </dgm:pt>
    <dgm:pt modelId="{D7538D07-B95B-BC4A-AE6D-65C6B9CBBB04}" type="pres">
      <dgm:prSet presAssocID="{6D6409EE-727D-5F47-B3D0-C31B5F96F103}" presName="hierChild1" presStyleCnt="0">
        <dgm:presLayoutVars>
          <dgm:orgChart val="1"/>
          <dgm:chPref val="1"/>
          <dgm:dir/>
          <dgm:animOne val="branch"/>
          <dgm:animLvl val="lvl"/>
          <dgm:resizeHandles/>
        </dgm:presLayoutVars>
      </dgm:prSet>
      <dgm:spPr/>
    </dgm:pt>
    <dgm:pt modelId="{AF4A2439-0FAA-F24F-A7BC-B301EB7C37A4}" type="pres">
      <dgm:prSet presAssocID="{D9A8E6C1-D09D-A74C-886E-5787561DBEDE}" presName="hierRoot1" presStyleCnt="0">
        <dgm:presLayoutVars>
          <dgm:hierBranch val="init"/>
        </dgm:presLayoutVars>
      </dgm:prSet>
      <dgm:spPr/>
    </dgm:pt>
    <dgm:pt modelId="{D040C98B-E1A2-E64B-9536-DBC1ACE2F5F3}" type="pres">
      <dgm:prSet presAssocID="{D9A8E6C1-D09D-A74C-886E-5787561DBEDE}" presName="rootComposite1" presStyleCnt="0"/>
      <dgm:spPr/>
    </dgm:pt>
    <dgm:pt modelId="{56A22A4E-81EC-0E4F-BB9B-38FD42F408C5}" type="pres">
      <dgm:prSet presAssocID="{D9A8E6C1-D09D-A74C-886E-5787561DBEDE}" presName="rootText1" presStyleLbl="node0" presStyleIdx="0" presStyleCnt="1">
        <dgm:presLayoutVars>
          <dgm:chPref val="3"/>
        </dgm:presLayoutVars>
      </dgm:prSet>
      <dgm:spPr/>
    </dgm:pt>
    <dgm:pt modelId="{6522FBFB-B767-AE46-A1D3-CD45F12A859C}" type="pres">
      <dgm:prSet presAssocID="{D9A8E6C1-D09D-A74C-886E-5787561DBEDE}" presName="rootConnector1" presStyleLbl="node1" presStyleIdx="0" presStyleCnt="0"/>
      <dgm:spPr/>
    </dgm:pt>
    <dgm:pt modelId="{3958B1D3-58C1-6549-9317-E29B4DA416F5}" type="pres">
      <dgm:prSet presAssocID="{D9A8E6C1-D09D-A74C-886E-5787561DBEDE}" presName="hierChild2" presStyleCnt="0"/>
      <dgm:spPr/>
    </dgm:pt>
    <dgm:pt modelId="{AD38D584-8A9D-0044-B968-EF57DF59ED47}" type="pres">
      <dgm:prSet presAssocID="{FFF5A7C0-590C-7E49-A4F4-98FEAF01C3B1}" presName="Name37" presStyleLbl="parChTrans1D2" presStyleIdx="0" presStyleCnt="4"/>
      <dgm:spPr/>
    </dgm:pt>
    <dgm:pt modelId="{FE96E13C-7FCA-574A-A55F-067C917135BA}" type="pres">
      <dgm:prSet presAssocID="{8FF1EAC6-B223-8442-9A6A-EAB54ABCE2B0}" presName="hierRoot2" presStyleCnt="0">
        <dgm:presLayoutVars>
          <dgm:hierBranch val="init"/>
        </dgm:presLayoutVars>
      </dgm:prSet>
      <dgm:spPr/>
    </dgm:pt>
    <dgm:pt modelId="{1ED11FFD-09AA-3B41-97BE-9965E37829A1}" type="pres">
      <dgm:prSet presAssocID="{8FF1EAC6-B223-8442-9A6A-EAB54ABCE2B0}" presName="rootComposite" presStyleCnt="0"/>
      <dgm:spPr/>
    </dgm:pt>
    <dgm:pt modelId="{A1F38E88-7BC4-6F4D-90CD-6D19C6E4F7DF}" type="pres">
      <dgm:prSet presAssocID="{8FF1EAC6-B223-8442-9A6A-EAB54ABCE2B0}" presName="rootText" presStyleLbl="node2" presStyleIdx="0" presStyleCnt="4">
        <dgm:presLayoutVars>
          <dgm:chPref val="3"/>
        </dgm:presLayoutVars>
      </dgm:prSet>
      <dgm:spPr/>
    </dgm:pt>
    <dgm:pt modelId="{94990DB5-ACF9-984A-8CC1-0858F8FAF10E}" type="pres">
      <dgm:prSet presAssocID="{8FF1EAC6-B223-8442-9A6A-EAB54ABCE2B0}" presName="rootConnector" presStyleLbl="node2" presStyleIdx="0" presStyleCnt="4"/>
      <dgm:spPr/>
    </dgm:pt>
    <dgm:pt modelId="{928EB057-4FCC-8C4C-9EB2-B426B3BCF569}" type="pres">
      <dgm:prSet presAssocID="{8FF1EAC6-B223-8442-9A6A-EAB54ABCE2B0}" presName="hierChild4" presStyleCnt="0"/>
      <dgm:spPr/>
    </dgm:pt>
    <dgm:pt modelId="{60203822-DF90-1643-8C7C-E88F26F7898B}" type="pres">
      <dgm:prSet presAssocID="{2FD38AE6-3FAE-0045-819C-93CDC3D02FA0}" presName="Name37" presStyleLbl="parChTrans1D3" presStyleIdx="0" presStyleCnt="5"/>
      <dgm:spPr/>
    </dgm:pt>
    <dgm:pt modelId="{70B999C5-C657-6B49-9373-B699F51604C6}" type="pres">
      <dgm:prSet presAssocID="{00F8E445-36C6-B044-8E96-98C300274343}" presName="hierRoot2" presStyleCnt="0">
        <dgm:presLayoutVars>
          <dgm:hierBranch val="init"/>
        </dgm:presLayoutVars>
      </dgm:prSet>
      <dgm:spPr/>
    </dgm:pt>
    <dgm:pt modelId="{A791E45E-2FC7-1747-A10F-1C53D9152BFA}" type="pres">
      <dgm:prSet presAssocID="{00F8E445-36C6-B044-8E96-98C300274343}" presName="rootComposite" presStyleCnt="0"/>
      <dgm:spPr/>
    </dgm:pt>
    <dgm:pt modelId="{9F7C3D45-4A3F-E344-B4BF-579D7F1D172F}" type="pres">
      <dgm:prSet presAssocID="{00F8E445-36C6-B044-8E96-98C300274343}" presName="rootText" presStyleLbl="node3" presStyleIdx="0" presStyleCnt="5">
        <dgm:presLayoutVars>
          <dgm:chPref val="3"/>
        </dgm:presLayoutVars>
      </dgm:prSet>
      <dgm:spPr/>
    </dgm:pt>
    <dgm:pt modelId="{6F970B1B-2B94-A446-A2FA-7EEDFC21792A}" type="pres">
      <dgm:prSet presAssocID="{00F8E445-36C6-B044-8E96-98C300274343}" presName="rootConnector" presStyleLbl="node3" presStyleIdx="0" presStyleCnt="5"/>
      <dgm:spPr/>
    </dgm:pt>
    <dgm:pt modelId="{94811485-6F5D-D842-A35E-15BF512BE4BD}" type="pres">
      <dgm:prSet presAssocID="{00F8E445-36C6-B044-8E96-98C300274343}" presName="hierChild4" presStyleCnt="0"/>
      <dgm:spPr/>
    </dgm:pt>
    <dgm:pt modelId="{011B5431-7770-2841-B5A7-A0DB4B47CB6F}" type="pres">
      <dgm:prSet presAssocID="{F037B645-7F10-B840-8EDB-58CF9B7692DA}" presName="Name37" presStyleLbl="parChTrans1D4" presStyleIdx="0" presStyleCnt="6"/>
      <dgm:spPr/>
    </dgm:pt>
    <dgm:pt modelId="{5342CE36-0505-8947-BEE9-7F669881A035}" type="pres">
      <dgm:prSet presAssocID="{5CED728C-9374-B54E-A2F2-43929CF69B54}" presName="hierRoot2" presStyleCnt="0">
        <dgm:presLayoutVars>
          <dgm:hierBranch val="init"/>
        </dgm:presLayoutVars>
      </dgm:prSet>
      <dgm:spPr/>
    </dgm:pt>
    <dgm:pt modelId="{3760A55C-4BB0-DF40-B5A1-0F7E7AE9A943}" type="pres">
      <dgm:prSet presAssocID="{5CED728C-9374-B54E-A2F2-43929CF69B54}" presName="rootComposite" presStyleCnt="0"/>
      <dgm:spPr/>
    </dgm:pt>
    <dgm:pt modelId="{7124C4FB-6FF2-2246-AD4D-460CF5D8A524}" type="pres">
      <dgm:prSet presAssocID="{5CED728C-9374-B54E-A2F2-43929CF69B54}" presName="rootText" presStyleLbl="node4" presStyleIdx="0" presStyleCnt="6">
        <dgm:presLayoutVars>
          <dgm:chPref val="3"/>
        </dgm:presLayoutVars>
      </dgm:prSet>
      <dgm:spPr/>
    </dgm:pt>
    <dgm:pt modelId="{E4322522-C18C-6C4E-B71D-D5BC5454AB49}" type="pres">
      <dgm:prSet presAssocID="{5CED728C-9374-B54E-A2F2-43929CF69B54}" presName="rootConnector" presStyleLbl="node4" presStyleIdx="0" presStyleCnt="6"/>
      <dgm:spPr/>
    </dgm:pt>
    <dgm:pt modelId="{7C131087-3CA7-8242-A17E-F9DCC986A7D3}" type="pres">
      <dgm:prSet presAssocID="{5CED728C-9374-B54E-A2F2-43929CF69B54}" presName="hierChild4" presStyleCnt="0"/>
      <dgm:spPr/>
    </dgm:pt>
    <dgm:pt modelId="{76D74EC7-40F1-2041-89E7-9A80CE492092}" type="pres">
      <dgm:prSet presAssocID="{5CED728C-9374-B54E-A2F2-43929CF69B54}" presName="hierChild5" presStyleCnt="0"/>
      <dgm:spPr/>
    </dgm:pt>
    <dgm:pt modelId="{1FC512B9-F778-BA44-BEAE-481F0CF49103}" type="pres">
      <dgm:prSet presAssocID="{EDC384BB-7AE4-3342-BA84-F8F6BF5CA3F2}" presName="Name37" presStyleLbl="parChTrans1D4" presStyleIdx="1" presStyleCnt="6"/>
      <dgm:spPr/>
    </dgm:pt>
    <dgm:pt modelId="{1565C43C-642A-784B-BAA8-71125C4BCF0F}" type="pres">
      <dgm:prSet presAssocID="{8EB60AF5-9C88-9A4F-A171-0ACA580B3172}" presName="hierRoot2" presStyleCnt="0">
        <dgm:presLayoutVars>
          <dgm:hierBranch val="init"/>
        </dgm:presLayoutVars>
      </dgm:prSet>
      <dgm:spPr/>
    </dgm:pt>
    <dgm:pt modelId="{0EB41849-4529-9047-904E-5131690C63D2}" type="pres">
      <dgm:prSet presAssocID="{8EB60AF5-9C88-9A4F-A171-0ACA580B3172}" presName="rootComposite" presStyleCnt="0"/>
      <dgm:spPr/>
    </dgm:pt>
    <dgm:pt modelId="{61BD31BE-F90E-D044-A6A0-9FE45FD76DD1}" type="pres">
      <dgm:prSet presAssocID="{8EB60AF5-9C88-9A4F-A171-0ACA580B3172}" presName="rootText" presStyleLbl="node4" presStyleIdx="1" presStyleCnt="6">
        <dgm:presLayoutVars>
          <dgm:chPref val="3"/>
        </dgm:presLayoutVars>
      </dgm:prSet>
      <dgm:spPr/>
    </dgm:pt>
    <dgm:pt modelId="{85DED42E-4C67-B842-BD41-D474458D1306}" type="pres">
      <dgm:prSet presAssocID="{8EB60AF5-9C88-9A4F-A171-0ACA580B3172}" presName="rootConnector" presStyleLbl="node4" presStyleIdx="1" presStyleCnt="6"/>
      <dgm:spPr/>
    </dgm:pt>
    <dgm:pt modelId="{EE04FCF4-BA7E-A642-B205-5DE9AF79BDB2}" type="pres">
      <dgm:prSet presAssocID="{8EB60AF5-9C88-9A4F-A171-0ACA580B3172}" presName="hierChild4" presStyleCnt="0"/>
      <dgm:spPr/>
    </dgm:pt>
    <dgm:pt modelId="{D3BC23D9-DCD0-E745-93D8-650144E354D9}" type="pres">
      <dgm:prSet presAssocID="{8EB60AF5-9C88-9A4F-A171-0ACA580B3172}" presName="hierChild5" presStyleCnt="0"/>
      <dgm:spPr/>
    </dgm:pt>
    <dgm:pt modelId="{5CC77E8D-CE9E-404F-B6E5-7F3B3D354D85}" type="pres">
      <dgm:prSet presAssocID="{02A142BE-FCFE-FF42-9EE7-DAE617C243E9}" presName="Name37" presStyleLbl="parChTrans1D4" presStyleIdx="2" presStyleCnt="6"/>
      <dgm:spPr/>
    </dgm:pt>
    <dgm:pt modelId="{7B05877D-C767-E34B-BC69-2CA6B3106133}" type="pres">
      <dgm:prSet presAssocID="{71B546B4-E7C4-5E42-A549-FA788B412B5B}" presName="hierRoot2" presStyleCnt="0">
        <dgm:presLayoutVars>
          <dgm:hierBranch val="init"/>
        </dgm:presLayoutVars>
      </dgm:prSet>
      <dgm:spPr/>
    </dgm:pt>
    <dgm:pt modelId="{C3049692-693C-BD4C-B10E-51A2B8536BAE}" type="pres">
      <dgm:prSet presAssocID="{71B546B4-E7C4-5E42-A549-FA788B412B5B}" presName="rootComposite" presStyleCnt="0"/>
      <dgm:spPr/>
    </dgm:pt>
    <dgm:pt modelId="{E8EF6A17-49AB-0040-BEDA-7A9DB71C32B9}" type="pres">
      <dgm:prSet presAssocID="{71B546B4-E7C4-5E42-A549-FA788B412B5B}" presName="rootText" presStyleLbl="node4" presStyleIdx="2" presStyleCnt="6">
        <dgm:presLayoutVars>
          <dgm:chPref val="3"/>
        </dgm:presLayoutVars>
      </dgm:prSet>
      <dgm:spPr/>
    </dgm:pt>
    <dgm:pt modelId="{D41E8B38-53EA-504E-A465-D69DCA4FE351}" type="pres">
      <dgm:prSet presAssocID="{71B546B4-E7C4-5E42-A549-FA788B412B5B}" presName="rootConnector" presStyleLbl="node4" presStyleIdx="2" presStyleCnt="6"/>
      <dgm:spPr/>
    </dgm:pt>
    <dgm:pt modelId="{A8E4F272-6627-7146-ADD1-BBD7B92ED6AE}" type="pres">
      <dgm:prSet presAssocID="{71B546B4-E7C4-5E42-A549-FA788B412B5B}" presName="hierChild4" presStyleCnt="0"/>
      <dgm:spPr/>
    </dgm:pt>
    <dgm:pt modelId="{7D47B709-A4E6-3543-A8F4-490A82634F6D}" type="pres">
      <dgm:prSet presAssocID="{71B546B4-E7C4-5E42-A549-FA788B412B5B}" presName="hierChild5" presStyleCnt="0"/>
      <dgm:spPr/>
    </dgm:pt>
    <dgm:pt modelId="{5043A3C7-0120-544B-BAB4-FDD186AEDF59}" type="pres">
      <dgm:prSet presAssocID="{00F8E445-36C6-B044-8E96-98C300274343}" presName="hierChild5" presStyleCnt="0"/>
      <dgm:spPr/>
    </dgm:pt>
    <dgm:pt modelId="{7DEF8154-5E51-9746-B227-B77BCE265CA1}" type="pres">
      <dgm:prSet presAssocID="{A0F081DC-0F76-A149-8C26-3D535A4A3474}" presName="Name37" presStyleLbl="parChTrans1D3" presStyleIdx="1" presStyleCnt="5"/>
      <dgm:spPr/>
    </dgm:pt>
    <dgm:pt modelId="{4AE6B949-45EB-A742-A4AF-9DC21826E7D8}" type="pres">
      <dgm:prSet presAssocID="{DACD6305-4CF0-C446-A06D-4D672E30229D}" presName="hierRoot2" presStyleCnt="0">
        <dgm:presLayoutVars>
          <dgm:hierBranch val="init"/>
        </dgm:presLayoutVars>
      </dgm:prSet>
      <dgm:spPr/>
    </dgm:pt>
    <dgm:pt modelId="{8EF1A1DF-F9B6-9143-9172-1F812A93A376}" type="pres">
      <dgm:prSet presAssocID="{DACD6305-4CF0-C446-A06D-4D672E30229D}" presName="rootComposite" presStyleCnt="0"/>
      <dgm:spPr/>
    </dgm:pt>
    <dgm:pt modelId="{24F8D2E1-6840-D140-B3FB-7537B80F958C}" type="pres">
      <dgm:prSet presAssocID="{DACD6305-4CF0-C446-A06D-4D672E30229D}" presName="rootText" presStyleLbl="node3" presStyleIdx="1" presStyleCnt="5">
        <dgm:presLayoutVars>
          <dgm:chPref val="3"/>
        </dgm:presLayoutVars>
      </dgm:prSet>
      <dgm:spPr/>
    </dgm:pt>
    <dgm:pt modelId="{B5B179A3-E880-5E44-91B7-582B031CF706}" type="pres">
      <dgm:prSet presAssocID="{DACD6305-4CF0-C446-A06D-4D672E30229D}" presName="rootConnector" presStyleLbl="node3" presStyleIdx="1" presStyleCnt="5"/>
      <dgm:spPr/>
    </dgm:pt>
    <dgm:pt modelId="{DD1AB45C-491E-AE45-84E3-C9B5E9BB2A08}" type="pres">
      <dgm:prSet presAssocID="{DACD6305-4CF0-C446-A06D-4D672E30229D}" presName="hierChild4" presStyleCnt="0"/>
      <dgm:spPr/>
    </dgm:pt>
    <dgm:pt modelId="{36057AD2-DE61-3A45-BA6E-0157FB9D6C84}" type="pres">
      <dgm:prSet presAssocID="{46F6C600-3C5B-7F48-BEAE-496BEA4500E7}" presName="Name37" presStyleLbl="parChTrans1D4" presStyleIdx="3" presStyleCnt="6"/>
      <dgm:spPr/>
    </dgm:pt>
    <dgm:pt modelId="{AFD3561E-4FD8-B449-85FE-995797E503B7}" type="pres">
      <dgm:prSet presAssocID="{C03989EF-D206-9649-AD6F-D0F27C9118AB}" presName="hierRoot2" presStyleCnt="0">
        <dgm:presLayoutVars>
          <dgm:hierBranch val="init"/>
        </dgm:presLayoutVars>
      </dgm:prSet>
      <dgm:spPr/>
    </dgm:pt>
    <dgm:pt modelId="{C76E2FF4-62B1-B741-90B1-38C210825F1E}" type="pres">
      <dgm:prSet presAssocID="{C03989EF-D206-9649-AD6F-D0F27C9118AB}" presName="rootComposite" presStyleCnt="0"/>
      <dgm:spPr/>
    </dgm:pt>
    <dgm:pt modelId="{B7097492-77B7-9240-8609-3198A95063BC}" type="pres">
      <dgm:prSet presAssocID="{C03989EF-D206-9649-AD6F-D0F27C9118AB}" presName="rootText" presStyleLbl="node4" presStyleIdx="3" presStyleCnt="6">
        <dgm:presLayoutVars>
          <dgm:chPref val="3"/>
        </dgm:presLayoutVars>
      </dgm:prSet>
      <dgm:spPr/>
    </dgm:pt>
    <dgm:pt modelId="{F87F46D1-902E-2F41-95B9-E93C51A32590}" type="pres">
      <dgm:prSet presAssocID="{C03989EF-D206-9649-AD6F-D0F27C9118AB}" presName="rootConnector" presStyleLbl="node4" presStyleIdx="3" presStyleCnt="6"/>
      <dgm:spPr/>
    </dgm:pt>
    <dgm:pt modelId="{D5A94139-1078-4443-B266-59852AC67597}" type="pres">
      <dgm:prSet presAssocID="{C03989EF-D206-9649-AD6F-D0F27C9118AB}" presName="hierChild4" presStyleCnt="0"/>
      <dgm:spPr/>
    </dgm:pt>
    <dgm:pt modelId="{2C2F2172-BF7E-6D43-A57F-8C544EEA9611}" type="pres">
      <dgm:prSet presAssocID="{C03989EF-D206-9649-AD6F-D0F27C9118AB}" presName="hierChild5" presStyleCnt="0"/>
      <dgm:spPr/>
    </dgm:pt>
    <dgm:pt modelId="{C2F0BC60-1192-7746-8B4E-94E79CA25653}" type="pres">
      <dgm:prSet presAssocID="{2A8C64DB-EB0B-7849-947A-0DD412CA9B22}" presName="Name37" presStyleLbl="parChTrans1D4" presStyleIdx="4" presStyleCnt="6"/>
      <dgm:spPr/>
    </dgm:pt>
    <dgm:pt modelId="{FF47D753-9774-574D-A3CF-03127E888B68}" type="pres">
      <dgm:prSet presAssocID="{2EAFEDB8-5464-D14E-946F-21EDA453D3E0}" presName="hierRoot2" presStyleCnt="0">
        <dgm:presLayoutVars>
          <dgm:hierBranch val="init"/>
        </dgm:presLayoutVars>
      </dgm:prSet>
      <dgm:spPr/>
    </dgm:pt>
    <dgm:pt modelId="{5F817876-A314-5348-AEFC-2E4F1AA4D750}" type="pres">
      <dgm:prSet presAssocID="{2EAFEDB8-5464-D14E-946F-21EDA453D3E0}" presName="rootComposite" presStyleCnt="0"/>
      <dgm:spPr/>
    </dgm:pt>
    <dgm:pt modelId="{E4884263-794C-B34D-92E3-58B9F6BC4F72}" type="pres">
      <dgm:prSet presAssocID="{2EAFEDB8-5464-D14E-946F-21EDA453D3E0}" presName="rootText" presStyleLbl="node4" presStyleIdx="4" presStyleCnt="6">
        <dgm:presLayoutVars>
          <dgm:chPref val="3"/>
        </dgm:presLayoutVars>
      </dgm:prSet>
      <dgm:spPr/>
    </dgm:pt>
    <dgm:pt modelId="{7448C8B1-266F-9445-A64B-57B1DB347FB0}" type="pres">
      <dgm:prSet presAssocID="{2EAFEDB8-5464-D14E-946F-21EDA453D3E0}" presName="rootConnector" presStyleLbl="node4" presStyleIdx="4" presStyleCnt="6"/>
      <dgm:spPr/>
    </dgm:pt>
    <dgm:pt modelId="{6A44A2E7-0982-1146-879F-7CDE81EF99E3}" type="pres">
      <dgm:prSet presAssocID="{2EAFEDB8-5464-D14E-946F-21EDA453D3E0}" presName="hierChild4" presStyleCnt="0"/>
      <dgm:spPr/>
    </dgm:pt>
    <dgm:pt modelId="{3202DAF7-92C4-F14F-9B3C-0D2158BFB96A}" type="pres">
      <dgm:prSet presAssocID="{2EAFEDB8-5464-D14E-946F-21EDA453D3E0}" presName="hierChild5" presStyleCnt="0"/>
      <dgm:spPr/>
    </dgm:pt>
    <dgm:pt modelId="{6A2E7754-0B22-014C-A43A-381AC4B78EDE}" type="pres">
      <dgm:prSet presAssocID="{3BDDE580-1FE5-6F4E-AB69-CF8186AB2422}" presName="Name37" presStyleLbl="parChTrans1D4" presStyleIdx="5" presStyleCnt="6"/>
      <dgm:spPr/>
    </dgm:pt>
    <dgm:pt modelId="{E532034B-BD84-A84A-97EB-0C5D0EBB277F}" type="pres">
      <dgm:prSet presAssocID="{5EEFA3AC-CD59-1B47-B0BA-61CD42FE0F87}" presName="hierRoot2" presStyleCnt="0">
        <dgm:presLayoutVars>
          <dgm:hierBranch val="init"/>
        </dgm:presLayoutVars>
      </dgm:prSet>
      <dgm:spPr/>
    </dgm:pt>
    <dgm:pt modelId="{4F781ACC-4820-414D-9146-7B0C5F30B97A}" type="pres">
      <dgm:prSet presAssocID="{5EEFA3AC-CD59-1B47-B0BA-61CD42FE0F87}" presName="rootComposite" presStyleCnt="0"/>
      <dgm:spPr/>
    </dgm:pt>
    <dgm:pt modelId="{64CA4022-05DA-7948-B623-115310B8A473}" type="pres">
      <dgm:prSet presAssocID="{5EEFA3AC-CD59-1B47-B0BA-61CD42FE0F87}" presName="rootText" presStyleLbl="node4" presStyleIdx="5" presStyleCnt="6">
        <dgm:presLayoutVars>
          <dgm:chPref val="3"/>
        </dgm:presLayoutVars>
      </dgm:prSet>
      <dgm:spPr/>
    </dgm:pt>
    <dgm:pt modelId="{250ABFA9-E269-DF4A-B0FA-EA85D4135BBF}" type="pres">
      <dgm:prSet presAssocID="{5EEFA3AC-CD59-1B47-B0BA-61CD42FE0F87}" presName="rootConnector" presStyleLbl="node4" presStyleIdx="5" presStyleCnt="6"/>
      <dgm:spPr/>
    </dgm:pt>
    <dgm:pt modelId="{35715767-1901-6441-943A-61C330253258}" type="pres">
      <dgm:prSet presAssocID="{5EEFA3AC-CD59-1B47-B0BA-61CD42FE0F87}" presName="hierChild4" presStyleCnt="0"/>
      <dgm:spPr/>
    </dgm:pt>
    <dgm:pt modelId="{5AB42CF0-022F-964E-B359-66278A168178}" type="pres">
      <dgm:prSet presAssocID="{5EEFA3AC-CD59-1B47-B0BA-61CD42FE0F87}" presName="hierChild5" presStyleCnt="0"/>
      <dgm:spPr/>
    </dgm:pt>
    <dgm:pt modelId="{CCB456E3-D56F-814C-8E2D-ACD303989DDD}" type="pres">
      <dgm:prSet presAssocID="{DACD6305-4CF0-C446-A06D-4D672E30229D}" presName="hierChild5" presStyleCnt="0"/>
      <dgm:spPr/>
    </dgm:pt>
    <dgm:pt modelId="{29BE61F6-25C9-3C4C-BC88-E281645C0B3C}" type="pres">
      <dgm:prSet presAssocID="{8FF1EAC6-B223-8442-9A6A-EAB54ABCE2B0}" presName="hierChild5" presStyleCnt="0"/>
      <dgm:spPr/>
    </dgm:pt>
    <dgm:pt modelId="{275F549E-088F-6C4B-844F-C1B4FB839985}" type="pres">
      <dgm:prSet presAssocID="{8A5B6486-5DF4-F54A-A4C7-231AD25E45BB}" presName="Name37" presStyleLbl="parChTrans1D2" presStyleIdx="1" presStyleCnt="4"/>
      <dgm:spPr/>
    </dgm:pt>
    <dgm:pt modelId="{08BD2A46-B32F-D84A-93D3-B43296D9FED2}" type="pres">
      <dgm:prSet presAssocID="{AB0AED4E-8AA9-EC48-A1EF-9D4C84F172B0}" presName="hierRoot2" presStyleCnt="0">
        <dgm:presLayoutVars>
          <dgm:hierBranch val="init"/>
        </dgm:presLayoutVars>
      </dgm:prSet>
      <dgm:spPr/>
    </dgm:pt>
    <dgm:pt modelId="{00514485-ED53-654F-A828-9EA340B240BC}" type="pres">
      <dgm:prSet presAssocID="{AB0AED4E-8AA9-EC48-A1EF-9D4C84F172B0}" presName="rootComposite" presStyleCnt="0"/>
      <dgm:spPr/>
    </dgm:pt>
    <dgm:pt modelId="{BB7D4502-DDB3-5345-9B88-6A23BF69BB5B}" type="pres">
      <dgm:prSet presAssocID="{AB0AED4E-8AA9-EC48-A1EF-9D4C84F172B0}" presName="rootText" presStyleLbl="node2" presStyleIdx="1" presStyleCnt="4">
        <dgm:presLayoutVars>
          <dgm:chPref val="3"/>
        </dgm:presLayoutVars>
      </dgm:prSet>
      <dgm:spPr/>
    </dgm:pt>
    <dgm:pt modelId="{79C65764-8FBF-7C4E-BF08-85CDCB4F70DE}" type="pres">
      <dgm:prSet presAssocID="{AB0AED4E-8AA9-EC48-A1EF-9D4C84F172B0}" presName="rootConnector" presStyleLbl="node2" presStyleIdx="1" presStyleCnt="4"/>
      <dgm:spPr/>
    </dgm:pt>
    <dgm:pt modelId="{6A0BEE03-1CBE-9844-BF80-8BF604CED7A0}" type="pres">
      <dgm:prSet presAssocID="{AB0AED4E-8AA9-EC48-A1EF-9D4C84F172B0}" presName="hierChild4" presStyleCnt="0"/>
      <dgm:spPr/>
    </dgm:pt>
    <dgm:pt modelId="{096B0493-9B3D-7944-AABF-92FA28FF09C9}" type="pres">
      <dgm:prSet presAssocID="{AB0AED4E-8AA9-EC48-A1EF-9D4C84F172B0}" presName="hierChild5" presStyleCnt="0"/>
      <dgm:spPr/>
    </dgm:pt>
    <dgm:pt modelId="{8D97A47C-E8FA-F741-ACEF-F37C58A2D6E1}" type="pres">
      <dgm:prSet presAssocID="{14C3BC60-67C9-9A4A-9384-1FFE9C69985B}" presName="Name37" presStyleLbl="parChTrans1D2" presStyleIdx="2" presStyleCnt="4"/>
      <dgm:spPr/>
    </dgm:pt>
    <dgm:pt modelId="{45E8E3EE-B948-9645-87DB-178A88E5D619}" type="pres">
      <dgm:prSet presAssocID="{EEAD6517-CDA4-154C-9B2D-C5098F674C0B}" presName="hierRoot2" presStyleCnt="0">
        <dgm:presLayoutVars>
          <dgm:hierBranch val="init"/>
        </dgm:presLayoutVars>
      </dgm:prSet>
      <dgm:spPr/>
    </dgm:pt>
    <dgm:pt modelId="{700130F7-C4C3-404D-AB74-31E61FA7BE2C}" type="pres">
      <dgm:prSet presAssocID="{EEAD6517-CDA4-154C-9B2D-C5098F674C0B}" presName="rootComposite" presStyleCnt="0"/>
      <dgm:spPr/>
    </dgm:pt>
    <dgm:pt modelId="{CD0CD78D-CD86-7A4C-91FE-25F013242AD8}" type="pres">
      <dgm:prSet presAssocID="{EEAD6517-CDA4-154C-9B2D-C5098F674C0B}" presName="rootText" presStyleLbl="node2" presStyleIdx="2" presStyleCnt="4">
        <dgm:presLayoutVars>
          <dgm:chPref val="3"/>
        </dgm:presLayoutVars>
      </dgm:prSet>
      <dgm:spPr/>
    </dgm:pt>
    <dgm:pt modelId="{5092E970-55E8-DC45-B959-463DBB904EE8}" type="pres">
      <dgm:prSet presAssocID="{EEAD6517-CDA4-154C-9B2D-C5098F674C0B}" presName="rootConnector" presStyleLbl="node2" presStyleIdx="2" presStyleCnt="4"/>
      <dgm:spPr/>
    </dgm:pt>
    <dgm:pt modelId="{5F261EB8-2B85-F64A-955E-06FF2B332614}" type="pres">
      <dgm:prSet presAssocID="{EEAD6517-CDA4-154C-9B2D-C5098F674C0B}" presName="hierChild4" presStyleCnt="0"/>
      <dgm:spPr/>
    </dgm:pt>
    <dgm:pt modelId="{EE398986-01E7-FB4F-ABDC-D164413B4B02}" type="pres">
      <dgm:prSet presAssocID="{EEAD6517-CDA4-154C-9B2D-C5098F674C0B}" presName="hierChild5" presStyleCnt="0"/>
      <dgm:spPr/>
    </dgm:pt>
    <dgm:pt modelId="{D337C67B-D3F4-D841-BEE1-06AD1AEDFFD0}" type="pres">
      <dgm:prSet presAssocID="{4E4E72BF-E7F3-F247-9FB0-5D9AEB575866}" presName="Name37" presStyleLbl="parChTrans1D2" presStyleIdx="3" presStyleCnt="4"/>
      <dgm:spPr/>
    </dgm:pt>
    <dgm:pt modelId="{2B6829A8-CDB2-3F4F-865C-E77B5F956039}" type="pres">
      <dgm:prSet presAssocID="{90280AE9-4B89-FE4D-A9EE-1FE83008DB49}" presName="hierRoot2" presStyleCnt="0">
        <dgm:presLayoutVars>
          <dgm:hierBranch val="init"/>
        </dgm:presLayoutVars>
      </dgm:prSet>
      <dgm:spPr/>
    </dgm:pt>
    <dgm:pt modelId="{ECCE3177-4747-1E41-A5D9-38E6EFE22C37}" type="pres">
      <dgm:prSet presAssocID="{90280AE9-4B89-FE4D-A9EE-1FE83008DB49}" presName="rootComposite" presStyleCnt="0"/>
      <dgm:spPr/>
    </dgm:pt>
    <dgm:pt modelId="{A04CBE3D-AFEA-D94C-8396-0853A6BDEF2F}" type="pres">
      <dgm:prSet presAssocID="{90280AE9-4B89-FE4D-A9EE-1FE83008DB49}" presName="rootText" presStyleLbl="node2" presStyleIdx="3" presStyleCnt="4">
        <dgm:presLayoutVars>
          <dgm:chPref val="3"/>
        </dgm:presLayoutVars>
      </dgm:prSet>
      <dgm:spPr/>
    </dgm:pt>
    <dgm:pt modelId="{9367D377-5832-054A-906A-3A37C78E4C15}" type="pres">
      <dgm:prSet presAssocID="{90280AE9-4B89-FE4D-A9EE-1FE83008DB49}" presName="rootConnector" presStyleLbl="node2" presStyleIdx="3" presStyleCnt="4"/>
      <dgm:spPr/>
    </dgm:pt>
    <dgm:pt modelId="{A7140A91-2DB5-F847-9DA8-75D6CA0C0E91}" type="pres">
      <dgm:prSet presAssocID="{90280AE9-4B89-FE4D-A9EE-1FE83008DB49}" presName="hierChild4" presStyleCnt="0"/>
      <dgm:spPr/>
    </dgm:pt>
    <dgm:pt modelId="{649F88BB-13B2-7541-A074-F4DF1F09A717}" type="pres">
      <dgm:prSet presAssocID="{F2DFAD35-A49B-BA4C-BFE5-5753BD9EF31F}" presName="Name37" presStyleLbl="parChTrans1D3" presStyleIdx="2" presStyleCnt="5"/>
      <dgm:spPr/>
    </dgm:pt>
    <dgm:pt modelId="{DF1BC096-4AD2-2A4C-8EE3-0E79DE2D9489}" type="pres">
      <dgm:prSet presAssocID="{1F61E327-8A67-774F-848A-9D1EB6FDA538}" presName="hierRoot2" presStyleCnt="0">
        <dgm:presLayoutVars>
          <dgm:hierBranch val="init"/>
        </dgm:presLayoutVars>
      </dgm:prSet>
      <dgm:spPr/>
    </dgm:pt>
    <dgm:pt modelId="{E420B090-BA6A-884C-8CDD-C9734C53B915}" type="pres">
      <dgm:prSet presAssocID="{1F61E327-8A67-774F-848A-9D1EB6FDA538}" presName="rootComposite" presStyleCnt="0"/>
      <dgm:spPr/>
    </dgm:pt>
    <dgm:pt modelId="{0C5BCF5E-5FA2-384E-B263-E7FC9F8E0864}" type="pres">
      <dgm:prSet presAssocID="{1F61E327-8A67-774F-848A-9D1EB6FDA538}" presName="rootText" presStyleLbl="node3" presStyleIdx="2" presStyleCnt="5" custLinFactNeighborY="3916">
        <dgm:presLayoutVars>
          <dgm:chPref val="3"/>
        </dgm:presLayoutVars>
      </dgm:prSet>
      <dgm:spPr/>
    </dgm:pt>
    <dgm:pt modelId="{FAC33E74-C6D1-6B42-9E5F-F3475BEB891A}" type="pres">
      <dgm:prSet presAssocID="{1F61E327-8A67-774F-848A-9D1EB6FDA538}" presName="rootConnector" presStyleLbl="node3" presStyleIdx="2" presStyleCnt="5"/>
      <dgm:spPr/>
    </dgm:pt>
    <dgm:pt modelId="{AEA006EB-F61C-E548-BA41-2890DB0632AC}" type="pres">
      <dgm:prSet presAssocID="{1F61E327-8A67-774F-848A-9D1EB6FDA538}" presName="hierChild4" presStyleCnt="0"/>
      <dgm:spPr/>
    </dgm:pt>
    <dgm:pt modelId="{9CA50B71-9FF2-6349-A9C2-AD5D2AFF6638}" type="pres">
      <dgm:prSet presAssocID="{1F61E327-8A67-774F-848A-9D1EB6FDA538}" presName="hierChild5" presStyleCnt="0"/>
      <dgm:spPr/>
    </dgm:pt>
    <dgm:pt modelId="{4715F117-B3C6-EB46-9E8A-F8F9B486E964}" type="pres">
      <dgm:prSet presAssocID="{CA5D5D3D-8AC4-0A4B-9835-0389F641126B}" presName="Name37" presStyleLbl="parChTrans1D3" presStyleIdx="3" presStyleCnt="5"/>
      <dgm:spPr/>
    </dgm:pt>
    <dgm:pt modelId="{FEF97201-8037-0E4C-B358-E7C6FFD17AE5}" type="pres">
      <dgm:prSet presAssocID="{F32CF0F0-0E77-C549-A76E-C3703DB2CFF4}" presName="hierRoot2" presStyleCnt="0">
        <dgm:presLayoutVars>
          <dgm:hierBranch val="init"/>
        </dgm:presLayoutVars>
      </dgm:prSet>
      <dgm:spPr/>
    </dgm:pt>
    <dgm:pt modelId="{297693E9-0F9D-894C-BAC3-F175D788F4E8}" type="pres">
      <dgm:prSet presAssocID="{F32CF0F0-0E77-C549-A76E-C3703DB2CFF4}" presName="rootComposite" presStyleCnt="0"/>
      <dgm:spPr/>
    </dgm:pt>
    <dgm:pt modelId="{6261A5C4-69D2-5D44-8E7D-90CDE18AC565}" type="pres">
      <dgm:prSet presAssocID="{F32CF0F0-0E77-C549-A76E-C3703DB2CFF4}" presName="rootText" presStyleLbl="node3" presStyleIdx="3" presStyleCnt="5" custLinFactNeighborY="3916">
        <dgm:presLayoutVars>
          <dgm:chPref val="3"/>
        </dgm:presLayoutVars>
      </dgm:prSet>
      <dgm:spPr/>
    </dgm:pt>
    <dgm:pt modelId="{6CF5C931-0197-5949-99F1-78662DFBB69C}" type="pres">
      <dgm:prSet presAssocID="{F32CF0F0-0E77-C549-A76E-C3703DB2CFF4}" presName="rootConnector" presStyleLbl="node3" presStyleIdx="3" presStyleCnt="5"/>
      <dgm:spPr/>
    </dgm:pt>
    <dgm:pt modelId="{49172DE6-7054-844B-AD7F-3B580F3CC97F}" type="pres">
      <dgm:prSet presAssocID="{F32CF0F0-0E77-C549-A76E-C3703DB2CFF4}" presName="hierChild4" presStyleCnt="0"/>
      <dgm:spPr/>
    </dgm:pt>
    <dgm:pt modelId="{09017D52-F5B2-E240-859B-39AF8A0B3656}" type="pres">
      <dgm:prSet presAssocID="{F32CF0F0-0E77-C549-A76E-C3703DB2CFF4}" presName="hierChild5" presStyleCnt="0"/>
      <dgm:spPr/>
    </dgm:pt>
    <dgm:pt modelId="{3C4875D6-90AE-394D-B836-FD1C15A105B0}" type="pres">
      <dgm:prSet presAssocID="{816AE943-60E0-D54A-9FC6-0AB6952DD493}" presName="Name37" presStyleLbl="parChTrans1D3" presStyleIdx="4" presStyleCnt="5"/>
      <dgm:spPr/>
    </dgm:pt>
    <dgm:pt modelId="{C0E81D9C-07FF-7C45-A364-DE45DFA64CA5}" type="pres">
      <dgm:prSet presAssocID="{ED2666F9-9FF8-D142-8A18-B754F0FAAFE5}" presName="hierRoot2" presStyleCnt="0">
        <dgm:presLayoutVars>
          <dgm:hierBranch val="init"/>
        </dgm:presLayoutVars>
      </dgm:prSet>
      <dgm:spPr/>
    </dgm:pt>
    <dgm:pt modelId="{D3DA7557-A6E8-4544-9FBC-68B888ADEB8A}" type="pres">
      <dgm:prSet presAssocID="{ED2666F9-9FF8-D142-8A18-B754F0FAAFE5}" presName="rootComposite" presStyleCnt="0"/>
      <dgm:spPr/>
    </dgm:pt>
    <dgm:pt modelId="{6DAB4102-F902-1C47-A667-EAEF094C4360}" type="pres">
      <dgm:prSet presAssocID="{ED2666F9-9FF8-D142-8A18-B754F0FAAFE5}" presName="rootText" presStyleLbl="node3" presStyleIdx="4" presStyleCnt="5" custLinFactNeighborY="3916">
        <dgm:presLayoutVars>
          <dgm:chPref val="3"/>
        </dgm:presLayoutVars>
      </dgm:prSet>
      <dgm:spPr/>
    </dgm:pt>
    <dgm:pt modelId="{A984C4B5-BBC6-2A41-B4A0-59A692B18563}" type="pres">
      <dgm:prSet presAssocID="{ED2666F9-9FF8-D142-8A18-B754F0FAAFE5}" presName="rootConnector" presStyleLbl="node3" presStyleIdx="4" presStyleCnt="5"/>
      <dgm:spPr/>
    </dgm:pt>
    <dgm:pt modelId="{6234FFFE-FF08-4A42-AF5A-1A21DFF25330}" type="pres">
      <dgm:prSet presAssocID="{ED2666F9-9FF8-D142-8A18-B754F0FAAFE5}" presName="hierChild4" presStyleCnt="0"/>
      <dgm:spPr/>
    </dgm:pt>
    <dgm:pt modelId="{E58B6BDD-8534-BB4F-AD45-00F0EDD6204A}" type="pres">
      <dgm:prSet presAssocID="{ED2666F9-9FF8-D142-8A18-B754F0FAAFE5}" presName="hierChild5" presStyleCnt="0"/>
      <dgm:spPr/>
    </dgm:pt>
    <dgm:pt modelId="{D052A8FB-F795-3A4C-A135-DC163B4DF507}" type="pres">
      <dgm:prSet presAssocID="{90280AE9-4B89-FE4D-A9EE-1FE83008DB49}" presName="hierChild5" presStyleCnt="0"/>
      <dgm:spPr/>
    </dgm:pt>
    <dgm:pt modelId="{F24AE23B-419F-6047-98EA-89D31D169676}" type="pres">
      <dgm:prSet presAssocID="{D9A8E6C1-D09D-A74C-886E-5787561DBEDE}" presName="hierChild3" presStyleCnt="0"/>
      <dgm:spPr/>
    </dgm:pt>
  </dgm:ptLst>
  <dgm:cxnLst>
    <dgm:cxn modelId="{965D4E00-2576-734D-BD3A-4939AF9F7711}" type="presOf" srcId="{90280AE9-4B89-FE4D-A9EE-1FE83008DB49}" destId="{9367D377-5832-054A-906A-3A37C78E4C15}" srcOrd="1" destOrd="0" presId="urn:microsoft.com/office/officeart/2005/8/layout/orgChart1"/>
    <dgm:cxn modelId="{F56C1B05-6D8D-C147-B747-57E38A3CCFA0}" type="presOf" srcId="{5CED728C-9374-B54E-A2F2-43929CF69B54}" destId="{E4322522-C18C-6C4E-B71D-D5BC5454AB49}" srcOrd="1" destOrd="0" presId="urn:microsoft.com/office/officeart/2005/8/layout/orgChart1"/>
    <dgm:cxn modelId="{3A40C008-B0CC-F04B-8CC3-D0E8E82C73FD}" type="presOf" srcId="{C03989EF-D206-9649-AD6F-D0F27C9118AB}" destId="{F87F46D1-902E-2F41-95B9-E93C51A32590}" srcOrd="1" destOrd="0" presId="urn:microsoft.com/office/officeart/2005/8/layout/orgChart1"/>
    <dgm:cxn modelId="{4DCB6609-1669-C747-8A31-754B905141F1}" type="presOf" srcId="{2EAFEDB8-5464-D14E-946F-21EDA453D3E0}" destId="{E4884263-794C-B34D-92E3-58B9F6BC4F72}" srcOrd="0" destOrd="0" presId="urn:microsoft.com/office/officeart/2005/8/layout/orgChart1"/>
    <dgm:cxn modelId="{6FF49D09-AA4E-C14C-970E-79D07E63ED11}" type="presOf" srcId="{5CED728C-9374-B54E-A2F2-43929CF69B54}" destId="{7124C4FB-6FF2-2246-AD4D-460CF5D8A524}" srcOrd="0" destOrd="0" presId="urn:microsoft.com/office/officeart/2005/8/layout/orgChart1"/>
    <dgm:cxn modelId="{5B7BA20E-D329-6846-8737-85E662C04520}" type="presOf" srcId="{F037B645-7F10-B840-8EDB-58CF9B7692DA}" destId="{011B5431-7770-2841-B5A7-A0DB4B47CB6F}" srcOrd="0" destOrd="0" presId="urn:microsoft.com/office/officeart/2005/8/layout/orgChart1"/>
    <dgm:cxn modelId="{FEDF1313-BDF6-0742-8F27-54765061787C}" type="presOf" srcId="{AB0AED4E-8AA9-EC48-A1EF-9D4C84F172B0}" destId="{BB7D4502-DDB3-5345-9B88-6A23BF69BB5B}" srcOrd="0" destOrd="0" presId="urn:microsoft.com/office/officeart/2005/8/layout/orgChart1"/>
    <dgm:cxn modelId="{4EA28C15-5636-D441-9D02-FB0A1B1FEFC8}" srcId="{90280AE9-4B89-FE4D-A9EE-1FE83008DB49}" destId="{ED2666F9-9FF8-D142-8A18-B754F0FAAFE5}" srcOrd="2" destOrd="0" parTransId="{816AE943-60E0-D54A-9FC6-0AB6952DD493}" sibTransId="{C048887E-E3A2-4041-8B6A-65685E522B6D}"/>
    <dgm:cxn modelId="{75F4A618-DE66-C444-925C-2790F5C97C9B}" type="presOf" srcId="{C03989EF-D206-9649-AD6F-D0F27C9118AB}" destId="{B7097492-77B7-9240-8609-3198A95063BC}" srcOrd="0" destOrd="0" presId="urn:microsoft.com/office/officeart/2005/8/layout/orgChart1"/>
    <dgm:cxn modelId="{0AEBBD1B-2FA5-7E4D-B177-A50404FC3035}" type="presOf" srcId="{8EB60AF5-9C88-9A4F-A171-0ACA580B3172}" destId="{85DED42E-4C67-B842-BD41-D474458D1306}" srcOrd="1" destOrd="0" presId="urn:microsoft.com/office/officeart/2005/8/layout/orgChart1"/>
    <dgm:cxn modelId="{74F6882A-89FD-044B-B84C-8668FC26C333}" srcId="{8FF1EAC6-B223-8442-9A6A-EAB54ABCE2B0}" destId="{00F8E445-36C6-B044-8E96-98C300274343}" srcOrd="0" destOrd="0" parTransId="{2FD38AE6-3FAE-0045-819C-93CDC3D02FA0}" sibTransId="{41EA7077-F7F6-224F-ACAC-35ED37253CA8}"/>
    <dgm:cxn modelId="{811FC92C-7F11-3845-9580-6E079EB49FDB}" type="presOf" srcId="{D9A8E6C1-D09D-A74C-886E-5787561DBEDE}" destId="{6522FBFB-B767-AE46-A1D3-CD45F12A859C}" srcOrd="1" destOrd="0" presId="urn:microsoft.com/office/officeart/2005/8/layout/orgChart1"/>
    <dgm:cxn modelId="{670DF12D-8273-2E4A-A881-03E916361D63}" type="presOf" srcId="{A0F081DC-0F76-A149-8C26-3D535A4A3474}" destId="{7DEF8154-5E51-9746-B227-B77BCE265CA1}" srcOrd="0" destOrd="0" presId="urn:microsoft.com/office/officeart/2005/8/layout/orgChart1"/>
    <dgm:cxn modelId="{61C0E230-EBAD-A34C-9D26-05ECB3184F69}" srcId="{00F8E445-36C6-B044-8E96-98C300274343}" destId="{8EB60AF5-9C88-9A4F-A171-0ACA580B3172}" srcOrd="1" destOrd="0" parTransId="{EDC384BB-7AE4-3342-BA84-F8F6BF5CA3F2}" sibTransId="{7B8AB214-F5B9-274D-A071-5B74CBA4F23D}"/>
    <dgm:cxn modelId="{89A56B36-484B-4947-9277-0BF3FF4C6F00}" type="presOf" srcId="{2A8C64DB-EB0B-7849-947A-0DD412CA9B22}" destId="{C2F0BC60-1192-7746-8B4E-94E79CA25653}" srcOrd="0" destOrd="0" presId="urn:microsoft.com/office/officeart/2005/8/layout/orgChart1"/>
    <dgm:cxn modelId="{8EDDA93C-0F79-374A-A9BA-38A4B214D08E}" srcId="{00F8E445-36C6-B044-8E96-98C300274343}" destId="{5CED728C-9374-B54E-A2F2-43929CF69B54}" srcOrd="0" destOrd="0" parTransId="{F037B645-7F10-B840-8EDB-58CF9B7692DA}" sibTransId="{3CC8994B-05B6-964D-8909-F69DC5BABA9C}"/>
    <dgm:cxn modelId="{3EA3A744-766F-6845-9EC3-15846265D27D}" srcId="{90280AE9-4B89-FE4D-A9EE-1FE83008DB49}" destId="{1F61E327-8A67-774F-848A-9D1EB6FDA538}" srcOrd="0" destOrd="0" parTransId="{F2DFAD35-A49B-BA4C-BFE5-5753BD9EF31F}" sibTransId="{0FE6C7D2-59BB-3648-87EB-F7810707D089}"/>
    <dgm:cxn modelId="{F3ECD045-4977-4B44-B736-960EAE2EAB83}" type="presOf" srcId="{3BDDE580-1FE5-6F4E-AB69-CF8186AB2422}" destId="{6A2E7754-0B22-014C-A43A-381AC4B78EDE}" srcOrd="0" destOrd="0" presId="urn:microsoft.com/office/officeart/2005/8/layout/orgChart1"/>
    <dgm:cxn modelId="{A301154D-4F0B-3E43-8096-EBBFA5CD0165}" type="presOf" srcId="{4E4E72BF-E7F3-F247-9FB0-5D9AEB575866}" destId="{D337C67B-D3F4-D841-BEE1-06AD1AEDFFD0}" srcOrd="0" destOrd="0" presId="urn:microsoft.com/office/officeart/2005/8/layout/orgChart1"/>
    <dgm:cxn modelId="{69D4CC53-2A06-4148-A4D5-FAF3E48455BB}" type="presOf" srcId="{DACD6305-4CF0-C446-A06D-4D672E30229D}" destId="{B5B179A3-E880-5E44-91B7-582B031CF706}" srcOrd="1" destOrd="0" presId="urn:microsoft.com/office/officeart/2005/8/layout/orgChart1"/>
    <dgm:cxn modelId="{EBD12158-D039-874A-B260-68E9AAEF9D94}" type="presOf" srcId="{D9A8E6C1-D09D-A74C-886E-5787561DBEDE}" destId="{56A22A4E-81EC-0E4F-BB9B-38FD42F408C5}" srcOrd="0" destOrd="0" presId="urn:microsoft.com/office/officeart/2005/8/layout/orgChart1"/>
    <dgm:cxn modelId="{6B1A1B5D-1C63-E345-A4F1-CD8DE36432D6}" type="presOf" srcId="{EDC384BB-7AE4-3342-BA84-F8F6BF5CA3F2}" destId="{1FC512B9-F778-BA44-BEAE-481F0CF49103}" srcOrd="0" destOrd="0" presId="urn:microsoft.com/office/officeart/2005/8/layout/orgChart1"/>
    <dgm:cxn modelId="{BACFAB5F-8F78-B147-8E35-65DCD24F84CC}" srcId="{8FF1EAC6-B223-8442-9A6A-EAB54ABCE2B0}" destId="{DACD6305-4CF0-C446-A06D-4D672E30229D}" srcOrd="1" destOrd="0" parTransId="{A0F081DC-0F76-A149-8C26-3D535A4A3474}" sibTransId="{134EB0D8-7BE4-FF4E-BE99-13E4D992555C}"/>
    <dgm:cxn modelId="{3A60C360-E6EC-6847-AF64-861EC0C9F4BB}" type="presOf" srcId="{EEAD6517-CDA4-154C-9B2D-C5098F674C0B}" destId="{CD0CD78D-CD86-7A4C-91FE-25F013242AD8}" srcOrd="0" destOrd="0" presId="urn:microsoft.com/office/officeart/2005/8/layout/orgChart1"/>
    <dgm:cxn modelId="{AD4B3A63-B49F-5241-90EA-6632C05C67E9}" type="presOf" srcId="{8FF1EAC6-B223-8442-9A6A-EAB54ABCE2B0}" destId="{94990DB5-ACF9-984A-8CC1-0858F8FAF10E}" srcOrd="1" destOrd="0" presId="urn:microsoft.com/office/officeart/2005/8/layout/orgChart1"/>
    <dgm:cxn modelId="{EF622766-33CC-624A-B32F-F8423220FBF9}" type="presOf" srcId="{F32CF0F0-0E77-C549-A76E-C3703DB2CFF4}" destId="{6CF5C931-0197-5949-99F1-78662DFBB69C}" srcOrd="1" destOrd="0" presId="urn:microsoft.com/office/officeart/2005/8/layout/orgChart1"/>
    <dgm:cxn modelId="{7600DE73-0031-8A42-92AA-27EDB8F2287F}" type="presOf" srcId="{02A142BE-FCFE-FF42-9EE7-DAE617C243E9}" destId="{5CC77E8D-CE9E-404F-B6E5-7F3B3D354D85}" srcOrd="0" destOrd="0" presId="urn:microsoft.com/office/officeart/2005/8/layout/orgChart1"/>
    <dgm:cxn modelId="{1A539074-4B39-384D-BB95-3207047DC929}" srcId="{DACD6305-4CF0-C446-A06D-4D672E30229D}" destId="{5EEFA3AC-CD59-1B47-B0BA-61CD42FE0F87}" srcOrd="2" destOrd="0" parTransId="{3BDDE580-1FE5-6F4E-AB69-CF8186AB2422}" sibTransId="{57B1F773-58E2-1D45-8D5C-45A461B8B636}"/>
    <dgm:cxn modelId="{8C96767D-400D-364B-8FCA-39D2EEAB688B}" srcId="{D9A8E6C1-D09D-A74C-886E-5787561DBEDE}" destId="{EEAD6517-CDA4-154C-9B2D-C5098F674C0B}" srcOrd="2" destOrd="0" parTransId="{14C3BC60-67C9-9A4A-9384-1FFE9C69985B}" sibTransId="{64904741-F6BF-614C-A933-D7F7951A817D}"/>
    <dgm:cxn modelId="{6AE0E57D-91D4-7E4D-88F1-24A7471F0C05}" type="presOf" srcId="{6D6409EE-727D-5F47-B3D0-C31B5F96F103}" destId="{D7538D07-B95B-BC4A-AE6D-65C6B9CBBB04}" srcOrd="0" destOrd="0" presId="urn:microsoft.com/office/officeart/2005/8/layout/orgChart1"/>
    <dgm:cxn modelId="{E01B1283-2A5E-7043-89CF-4F49411E8397}" type="presOf" srcId="{DACD6305-4CF0-C446-A06D-4D672E30229D}" destId="{24F8D2E1-6840-D140-B3FB-7537B80F958C}" srcOrd="0" destOrd="0" presId="urn:microsoft.com/office/officeart/2005/8/layout/orgChart1"/>
    <dgm:cxn modelId="{4575F988-53C5-D34B-8937-E01D3DB8CC5F}" type="presOf" srcId="{2EAFEDB8-5464-D14E-946F-21EDA453D3E0}" destId="{7448C8B1-266F-9445-A64B-57B1DB347FB0}" srcOrd="1" destOrd="0" presId="urn:microsoft.com/office/officeart/2005/8/layout/orgChart1"/>
    <dgm:cxn modelId="{F54A608C-F3FF-AF44-AD44-DAB38A376685}" type="presOf" srcId="{90280AE9-4B89-FE4D-A9EE-1FE83008DB49}" destId="{A04CBE3D-AFEA-D94C-8396-0853A6BDEF2F}" srcOrd="0" destOrd="0" presId="urn:microsoft.com/office/officeart/2005/8/layout/orgChart1"/>
    <dgm:cxn modelId="{C47A0A93-BD40-FC4B-AA6A-6F78E5816371}" type="presOf" srcId="{CA5D5D3D-8AC4-0A4B-9835-0389F641126B}" destId="{4715F117-B3C6-EB46-9E8A-F8F9B486E964}" srcOrd="0" destOrd="0" presId="urn:microsoft.com/office/officeart/2005/8/layout/orgChart1"/>
    <dgm:cxn modelId="{FF476895-5B5B-7F40-89BA-8FADD202DE59}" type="presOf" srcId="{71B546B4-E7C4-5E42-A549-FA788B412B5B}" destId="{E8EF6A17-49AB-0040-BEDA-7A9DB71C32B9}" srcOrd="0" destOrd="0" presId="urn:microsoft.com/office/officeart/2005/8/layout/orgChart1"/>
    <dgm:cxn modelId="{6B8E5799-0CE3-DF49-9061-0F3368AAE99E}" type="presOf" srcId="{71B546B4-E7C4-5E42-A549-FA788B412B5B}" destId="{D41E8B38-53EA-504E-A465-D69DCA4FE351}" srcOrd="1" destOrd="0" presId="urn:microsoft.com/office/officeart/2005/8/layout/orgChart1"/>
    <dgm:cxn modelId="{8F0D8199-3CAC-A142-9A0D-04830FF9DF2D}" type="presOf" srcId="{F2DFAD35-A49B-BA4C-BFE5-5753BD9EF31F}" destId="{649F88BB-13B2-7541-A074-F4DF1F09A717}" srcOrd="0" destOrd="0" presId="urn:microsoft.com/office/officeart/2005/8/layout/orgChart1"/>
    <dgm:cxn modelId="{83C43D9D-FC02-254D-91DB-B38D6AB9854B}" type="presOf" srcId="{8FF1EAC6-B223-8442-9A6A-EAB54ABCE2B0}" destId="{A1F38E88-7BC4-6F4D-90CD-6D19C6E4F7DF}" srcOrd="0" destOrd="0" presId="urn:microsoft.com/office/officeart/2005/8/layout/orgChart1"/>
    <dgm:cxn modelId="{A25EB6A5-3008-E845-8D9C-EBF8A4C27837}" srcId="{6D6409EE-727D-5F47-B3D0-C31B5F96F103}" destId="{D9A8E6C1-D09D-A74C-886E-5787561DBEDE}" srcOrd="0" destOrd="0" parTransId="{B8FCBCF8-BE3A-F64C-B3EE-91B88AAD8A1B}" sibTransId="{E8E482C2-F1C4-3049-BA9E-732D088585F9}"/>
    <dgm:cxn modelId="{041D3BAB-36FF-4844-B9CE-89C7FF31908B}" srcId="{90280AE9-4B89-FE4D-A9EE-1FE83008DB49}" destId="{F32CF0F0-0E77-C549-A76E-C3703DB2CFF4}" srcOrd="1" destOrd="0" parTransId="{CA5D5D3D-8AC4-0A4B-9835-0389F641126B}" sibTransId="{1A38CCA8-2ACB-D34A-9F9A-4484C0D46BC5}"/>
    <dgm:cxn modelId="{6033A2B0-C7B4-AB4B-93CA-4BB32381C630}" type="presOf" srcId="{ED2666F9-9FF8-D142-8A18-B754F0FAAFE5}" destId="{A984C4B5-BBC6-2A41-B4A0-59A692B18563}" srcOrd="1" destOrd="0" presId="urn:microsoft.com/office/officeart/2005/8/layout/orgChart1"/>
    <dgm:cxn modelId="{B798B3B5-79C4-7044-9AE5-506AB73756E7}" type="presOf" srcId="{14C3BC60-67C9-9A4A-9384-1FFE9C69985B}" destId="{8D97A47C-E8FA-F741-ACEF-F37C58A2D6E1}" srcOrd="0" destOrd="0" presId="urn:microsoft.com/office/officeart/2005/8/layout/orgChart1"/>
    <dgm:cxn modelId="{632300B8-3198-394E-B8C3-829AD973C51B}" type="presOf" srcId="{ED2666F9-9FF8-D142-8A18-B754F0FAAFE5}" destId="{6DAB4102-F902-1C47-A667-EAEF094C4360}" srcOrd="0" destOrd="0" presId="urn:microsoft.com/office/officeart/2005/8/layout/orgChart1"/>
    <dgm:cxn modelId="{496706B9-E41A-A54A-BEF7-9648C0036B14}" type="presOf" srcId="{00F8E445-36C6-B044-8E96-98C300274343}" destId="{6F970B1B-2B94-A446-A2FA-7EEDFC21792A}" srcOrd="1" destOrd="0" presId="urn:microsoft.com/office/officeart/2005/8/layout/orgChart1"/>
    <dgm:cxn modelId="{95047BBD-710F-D24A-BE2D-A61215BB7590}" type="presOf" srcId="{AB0AED4E-8AA9-EC48-A1EF-9D4C84F172B0}" destId="{79C65764-8FBF-7C4E-BF08-85CDCB4F70DE}" srcOrd="1" destOrd="0" presId="urn:microsoft.com/office/officeart/2005/8/layout/orgChart1"/>
    <dgm:cxn modelId="{142BA6BD-C4CB-8D46-BDC8-C5575A6F0E4E}" type="presOf" srcId="{816AE943-60E0-D54A-9FC6-0AB6952DD493}" destId="{3C4875D6-90AE-394D-B836-FD1C15A105B0}" srcOrd="0" destOrd="0" presId="urn:microsoft.com/office/officeart/2005/8/layout/orgChart1"/>
    <dgm:cxn modelId="{04C641C2-FD21-3D46-ADB8-72D3B3CB6653}" srcId="{DACD6305-4CF0-C446-A06D-4D672E30229D}" destId="{C03989EF-D206-9649-AD6F-D0F27C9118AB}" srcOrd="0" destOrd="0" parTransId="{46F6C600-3C5B-7F48-BEAE-496BEA4500E7}" sibTransId="{484BE0C1-0D69-4147-8137-E58DF205A2EB}"/>
    <dgm:cxn modelId="{0AF1E2C2-8865-8944-87C4-57EBA61C42F7}" srcId="{D9A8E6C1-D09D-A74C-886E-5787561DBEDE}" destId="{8FF1EAC6-B223-8442-9A6A-EAB54ABCE2B0}" srcOrd="0" destOrd="0" parTransId="{FFF5A7C0-590C-7E49-A4F4-98FEAF01C3B1}" sibTransId="{3DEBE6DB-F933-D149-97D5-5C87A3316C89}"/>
    <dgm:cxn modelId="{A98113CB-FC3A-444B-8020-4D5B164748D3}" type="presOf" srcId="{00F8E445-36C6-B044-8E96-98C300274343}" destId="{9F7C3D45-4A3F-E344-B4BF-579D7F1D172F}" srcOrd="0" destOrd="0" presId="urn:microsoft.com/office/officeart/2005/8/layout/orgChart1"/>
    <dgm:cxn modelId="{11F697D0-878F-154F-9AF6-FD7253669992}" type="presOf" srcId="{1F61E327-8A67-774F-848A-9D1EB6FDA538}" destId="{0C5BCF5E-5FA2-384E-B263-E7FC9F8E0864}" srcOrd="0" destOrd="0" presId="urn:microsoft.com/office/officeart/2005/8/layout/orgChart1"/>
    <dgm:cxn modelId="{85EDD5D8-B8ED-9942-81D1-6308A8A2CD3B}" type="presOf" srcId="{8EB60AF5-9C88-9A4F-A171-0ACA580B3172}" destId="{61BD31BE-F90E-D044-A6A0-9FE45FD76DD1}" srcOrd="0" destOrd="0" presId="urn:microsoft.com/office/officeart/2005/8/layout/orgChart1"/>
    <dgm:cxn modelId="{189D63E0-0C9C-E745-9CB2-F7D74143A151}" type="presOf" srcId="{5EEFA3AC-CD59-1B47-B0BA-61CD42FE0F87}" destId="{250ABFA9-E269-DF4A-B0FA-EA85D4135BBF}" srcOrd="1" destOrd="0" presId="urn:microsoft.com/office/officeart/2005/8/layout/orgChart1"/>
    <dgm:cxn modelId="{35AD67E3-1FAF-4E46-B3E0-11EF1E45BF93}" type="presOf" srcId="{2FD38AE6-3FAE-0045-819C-93CDC3D02FA0}" destId="{60203822-DF90-1643-8C7C-E88F26F7898B}" srcOrd="0" destOrd="0" presId="urn:microsoft.com/office/officeart/2005/8/layout/orgChart1"/>
    <dgm:cxn modelId="{A64CFAE6-A747-7347-80F7-F7127F3F5450}" srcId="{D9A8E6C1-D09D-A74C-886E-5787561DBEDE}" destId="{AB0AED4E-8AA9-EC48-A1EF-9D4C84F172B0}" srcOrd="1" destOrd="0" parTransId="{8A5B6486-5DF4-F54A-A4C7-231AD25E45BB}" sibTransId="{6629A090-7F08-3D4E-9962-DFA70921D577}"/>
    <dgm:cxn modelId="{5E5648EB-415B-6A42-9AD1-3F0030EE7ED4}" type="presOf" srcId="{1F61E327-8A67-774F-848A-9D1EB6FDA538}" destId="{FAC33E74-C6D1-6B42-9E5F-F3475BEB891A}" srcOrd="1" destOrd="0" presId="urn:microsoft.com/office/officeart/2005/8/layout/orgChart1"/>
    <dgm:cxn modelId="{D4D049ED-32C6-C441-BD99-BA51DB1E0AF7}" type="presOf" srcId="{5EEFA3AC-CD59-1B47-B0BA-61CD42FE0F87}" destId="{64CA4022-05DA-7948-B623-115310B8A473}" srcOrd="0" destOrd="0" presId="urn:microsoft.com/office/officeart/2005/8/layout/orgChart1"/>
    <dgm:cxn modelId="{790D5DF0-2294-B04E-AC75-A1C7ACEED6ED}" type="presOf" srcId="{F32CF0F0-0E77-C549-A76E-C3703DB2CFF4}" destId="{6261A5C4-69D2-5D44-8E7D-90CDE18AC565}" srcOrd="0" destOrd="0" presId="urn:microsoft.com/office/officeart/2005/8/layout/orgChart1"/>
    <dgm:cxn modelId="{12ACD0F1-AE77-A142-9C64-66ACE638EF3C}" srcId="{00F8E445-36C6-B044-8E96-98C300274343}" destId="{71B546B4-E7C4-5E42-A549-FA788B412B5B}" srcOrd="2" destOrd="0" parTransId="{02A142BE-FCFE-FF42-9EE7-DAE617C243E9}" sibTransId="{6D3A19E8-939F-D54B-96C7-4B3BDF3FFF74}"/>
    <dgm:cxn modelId="{67602EF2-C65E-8945-B94B-D6576F4D16ED}" type="presOf" srcId="{FFF5A7C0-590C-7E49-A4F4-98FEAF01C3B1}" destId="{AD38D584-8A9D-0044-B968-EF57DF59ED47}" srcOrd="0" destOrd="0" presId="urn:microsoft.com/office/officeart/2005/8/layout/orgChart1"/>
    <dgm:cxn modelId="{459E5FF6-0AD5-5F4C-93FB-E8E393ADBA09}" srcId="{DACD6305-4CF0-C446-A06D-4D672E30229D}" destId="{2EAFEDB8-5464-D14E-946F-21EDA453D3E0}" srcOrd="1" destOrd="0" parTransId="{2A8C64DB-EB0B-7849-947A-0DD412CA9B22}" sibTransId="{DD94DE17-1341-DC46-85D1-EBB13C17398F}"/>
    <dgm:cxn modelId="{22A8C3F6-8806-264C-A835-47211B8F36B2}" srcId="{D9A8E6C1-D09D-A74C-886E-5787561DBEDE}" destId="{90280AE9-4B89-FE4D-A9EE-1FE83008DB49}" srcOrd="3" destOrd="0" parTransId="{4E4E72BF-E7F3-F247-9FB0-5D9AEB575866}" sibTransId="{F5734631-73DD-1143-BAE6-6658DE1DB36A}"/>
    <dgm:cxn modelId="{F7143FF8-BFE8-C94A-83A5-13C850FEAE63}" type="presOf" srcId="{EEAD6517-CDA4-154C-9B2D-C5098F674C0B}" destId="{5092E970-55E8-DC45-B959-463DBB904EE8}" srcOrd="1" destOrd="0" presId="urn:microsoft.com/office/officeart/2005/8/layout/orgChart1"/>
    <dgm:cxn modelId="{A9BD9BF8-5099-3A4D-A7D9-F196100C6B9D}" type="presOf" srcId="{8A5B6486-5DF4-F54A-A4C7-231AD25E45BB}" destId="{275F549E-088F-6C4B-844F-C1B4FB839985}" srcOrd="0" destOrd="0" presId="urn:microsoft.com/office/officeart/2005/8/layout/orgChart1"/>
    <dgm:cxn modelId="{E78479FF-9A6C-A346-9E0E-E451FB3BC848}" type="presOf" srcId="{46F6C600-3C5B-7F48-BEAE-496BEA4500E7}" destId="{36057AD2-DE61-3A45-BA6E-0157FB9D6C84}" srcOrd="0" destOrd="0" presId="urn:microsoft.com/office/officeart/2005/8/layout/orgChart1"/>
    <dgm:cxn modelId="{030C704B-45BD-9D4A-99FF-F4D121C67DAF}" type="presParOf" srcId="{D7538D07-B95B-BC4A-AE6D-65C6B9CBBB04}" destId="{AF4A2439-0FAA-F24F-A7BC-B301EB7C37A4}" srcOrd="0" destOrd="0" presId="urn:microsoft.com/office/officeart/2005/8/layout/orgChart1"/>
    <dgm:cxn modelId="{6A08E480-0643-B44A-BBC8-6B30DC4C5BA3}" type="presParOf" srcId="{AF4A2439-0FAA-F24F-A7BC-B301EB7C37A4}" destId="{D040C98B-E1A2-E64B-9536-DBC1ACE2F5F3}" srcOrd="0" destOrd="0" presId="urn:microsoft.com/office/officeart/2005/8/layout/orgChart1"/>
    <dgm:cxn modelId="{9373087B-5E41-8248-9A37-8A93E6782AC2}" type="presParOf" srcId="{D040C98B-E1A2-E64B-9536-DBC1ACE2F5F3}" destId="{56A22A4E-81EC-0E4F-BB9B-38FD42F408C5}" srcOrd="0" destOrd="0" presId="urn:microsoft.com/office/officeart/2005/8/layout/orgChart1"/>
    <dgm:cxn modelId="{4432D713-B567-BC42-A72D-89CBC73B0D46}" type="presParOf" srcId="{D040C98B-E1A2-E64B-9536-DBC1ACE2F5F3}" destId="{6522FBFB-B767-AE46-A1D3-CD45F12A859C}" srcOrd="1" destOrd="0" presId="urn:microsoft.com/office/officeart/2005/8/layout/orgChart1"/>
    <dgm:cxn modelId="{D9FE7547-DF23-CE4F-B97F-40FC7306E03C}" type="presParOf" srcId="{AF4A2439-0FAA-F24F-A7BC-B301EB7C37A4}" destId="{3958B1D3-58C1-6549-9317-E29B4DA416F5}" srcOrd="1" destOrd="0" presId="urn:microsoft.com/office/officeart/2005/8/layout/orgChart1"/>
    <dgm:cxn modelId="{3D6A6376-AFF0-BE4C-BD86-70C1A9AFF197}" type="presParOf" srcId="{3958B1D3-58C1-6549-9317-E29B4DA416F5}" destId="{AD38D584-8A9D-0044-B968-EF57DF59ED47}" srcOrd="0" destOrd="0" presId="urn:microsoft.com/office/officeart/2005/8/layout/orgChart1"/>
    <dgm:cxn modelId="{18363272-9E1E-8F4C-8D09-972DE5DF21C9}" type="presParOf" srcId="{3958B1D3-58C1-6549-9317-E29B4DA416F5}" destId="{FE96E13C-7FCA-574A-A55F-067C917135BA}" srcOrd="1" destOrd="0" presId="urn:microsoft.com/office/officeart/2005/8/layout/orgChart1"/>
    <dgm:cxn modelId="{7EF9A494-A741-624F-899E-1C0FC928E8EB}" type="presParOf" srcId="{FE96E13C-7FCA-574A-A55F-067C917135BA}" destId="{1ED11FFD-09AA-3B41-97BE-9965E37829A1}" srcOrd="0" destOrd="0" presId="urn:microsoft.com/office/officeart/2005/8/layout/orgChart1"/>
    <dgm:cxn modelId="{8D77DDD5-C129-2843-BD05-FCC0DECB0CC0}" type="presParOf" srcId="{1ED11FFD-09AA-3B41-97BE-9965E37829A1}" destId="{A1F38E88-7BC4-6F4D-90CD-6D19C6E4F7DF}" srcOrd="0" destOrd="0" presId="urn:microsoft.com/office/officeart/2005/8/layout/orgChart1"/>
    <dgm:cxn modelId="{F8695F40-8CB0-0045-9D51-56AFB6E329E6}" type="presParOf" srcId="{1ED11FFD-09AA-3B41-97BE-9965E37829A1}" destId="{94990DB5-ACF9-984A-8CC1-0858F8FAF10E}" srcOrd="1" destOrd="0" presId="urn:microsoft.com/office/officeart/2005/8/layout/orgChart1"/>
    <dgm:cxn modelId="{A4663499-4912-894C-A3B8-36163D6CBCAD}" type="presParOf" srcId="{FE96E13C-7FCA-574A-A55F-067C917135BA}" destId="{928EB057-4FCC-8C4C-9EB2-B426B3BCF569}" srcOrd="1" destOrd="0" presId="urn:microsoft.com/office/officeart/2005/8/layout/orgChart1"/>
    <dgm:cxn modelId="{D7DDE618-B958-974D-ABB5-00035669F594}" type="presParOf" srcId="{928EB057-4FCC-8C4C-9EB2-B426B3BCF569}" destId="{60203822-DF90-1643-8C7C-E88F26F7898B}" srcOrd="0" destOrd="0" presId="urn:microsoft.com/office/officeart/2005/8/layout/orgChart1"/>
    <dgm:cxn modelId="{DB93C9E2-4BEB-0645-B87F-99ADF6529825}" type="presParOf" srcId="{928EB057-4FCC-8C4C-9EB2-B426B3BCF569}" destId="{70B999C5-C657-6B49-9373-B699F51604C6}" srcOrd="1" destOrd="0" presId="urn:microsoft.com/office/officeart/2005/8/layout/orgChart1"/>
    <dgm:cxn modelId="{F3A95DD5-DEA1-7B48-96A9-07A423101C2E}" type="presParOf" srcId="{70B999C5-C657-6B49-9373-B699F51604C6}" destId="{A791E45E-2FC7-1747-A10F-1C53D9152BFA}" srcOrd="0" destOrd="0" presId="urn:microsoft.com/office/officeart/2005/8/layout/orgChart1"/>
    <dgm:cxn modelId="{4B1DA84C-BDBF-0A47-8153-40DD0195B431}" type="presParOf" srcId="{A791E45E-2FC7-1747-A10F-1C53D9152BFA}" destId="{9F7C3D45-4A3F-E344-B4BF-579D7F1D172F}" srcOrd="0" destOrd="0" presId="urn:microsoft.com/office/officeart/2005/8/layout/orgChart1"/>
    <dgm:cxn modelId="{DAD14FAC-F878-9E47-879F-E71E97EE7B68}" type="presParOf" srcId="{A791E45E-2FC7-1747-A10F-1C53D9152BFA}" destId="{6F970B1B-2B94-A446-A2FA-7EEDFC21792A}" srcOrd="1" destOrd="0" presId="urn:microsoft.com/office/officeart/2005/8/layout/orgChart1"/>
    <dgm:cxn modelId="{B3C22101-544F-644E-B6E3-CC1E4F610D89}" type="presParOf" srcId="{70B999C5-C657-6B49-9373-B699F51604C6}" destId="{94811485-6F5D-D842-A35E-15BF512BE4BD}" srcOrd="1" destOrd="0" presId="urn:microsoft.com/office/officeart/2005/8/layout/orgChart1"/>
    <dgm:cxn modelId="{0A4B9D96-0E10-6948-A67B-09E15957A600}" type="presParOf" srcId="{94811485-6F5D-D842-A35E-15BF512BE4BD}" destId="{011B5431-7770-2841-B5A7-A0DB4B47CB6F}" srcOrd="0" destOrd="0" presId="urn:microsoft.com/office/officeart/2005/8/layout/orgChart1"/>
    <dgm:cxn modelId="{61B4544B-2112-964C-B5C2-4CF9F18EB04A}" type="presParOf" srcId="{94811485-6F5D-D842-A35E-15BF512BE4BD}" destId="{5342CE36-0505-8947-BEE9-7F669881A035}" srcOrd="1" destOrd="0" presId="urn:microsoft.com/office/officeart/2005/8/layout/orgChart1"/>
    <dgm:cxn modelId="{B3077985-124C-5C45-869B-341534A95265}" type="presParOf" srcId="{5342CE36-0505-8947-BEE9-7F669881A035}" destId="{3760A55C-4BB0-DF40-B5A1-0F7E7AE9A943}" srcOrd="0" destOrd="0" presId="urn:microsoft.com/office/officeart/2005/8/layout/orgChart1"/>
    <dgm:cxn modelId="{FEE10C1F-5665-CA42-AF57-617745E4AD55}" type="presParOf" srcId="{3760A55C-4BB0-DF40-B5A1-0F7E7AE9A943}" destId="{7124C4FB-6FF2-2246-AD4D-460CF5D8A524}" srcOrd="0" destOrd="0" presId="urn:microsoft.com/office/officeart/2005/8/layout/orgChart1"/>
    <dgm:cxn modelId="{B4052E41-6DDF-6949-AE58-4B4407215013}" type="presParOf" srcId="{3760A55C-4BB0-DF40-B5A1-0F7E7AE9A943}" destId="{E4322522-C18C-6C4E-B71D-D5BC5454AB49}" srcOrd="1" destOrd="0" presId="urn:microsoft.com/office/officeart/2005/8/layout/orgChart1"/>
    <dgm:cxn modelId="{F32CCD8A-D4CE-C242-9066-1FB42522FA12}" type="presParOf" srcId="{5342CE36-0505-8947-BEE9-7F669881A035}" destId="{7C131087-3CA7-8242-A17E-F9DCC986A7D3}" srcOrd="1" destOrd="0" presId="urn:microsoft.com/office/officeart/2005/8/layout/orgChart1"/>
    <dgm:cxn modelId="{82978112-F43C-1B4D-8BE5-7A04F5D72C6C}" type="presParOf" srcId="{5342CE36-0505-8947-BEE9-7F669881A035}" destId="{76D74EC7-40F1-2041-89E7-9A80CE492092}" srcOrd="2" destOrd="0" presId="urn:microsoft.com/office/officeart/2005/8/layout/orgChart1"/>
    <dgm:cxn modelId="{26E62772-2368-7647-81FC-855425F4B472}" type="presParOf" srcId="{94811485-6F5D-D842-A35E-15BF512BE4BD}" destId="{1FC512B9-F778-BA44-BEAE-481F0CF49103}" srcOrd="2" destOrd="0" presId="urn:microsoft.com/office/officeart/2005/8/layout/orgChart1"/>
    <dgm:cxn modelId="{4AE3228C-A6C8-1944-8DBA-1ECB9B7EC755}" type="presParOf" srcId="{94811485-6F5D-D842-A35E-15BF512BE4BD}" destId="{1565C43C-642A-784B-BAA8-71125C4BCF0F}" srcOrd="3" destOrd="0" presId="urn:microsoft.com/office/officeart/2005/8/layout/orgChart1"/>
    <dgm:cxn modelId="{9F91AF7B-FCA1-7F4C-BE1A-3A8DC261AFFE}" type="presParOf" srcId="{1565C43C-642A-784B-BAA8-71125C4BCF0F}" destId="{0EB41849-4529-9047-904E-5131690C63D2}" srcOrd="0" destOrd="0" presId="urn:microsoft.com/office/officeart/2005/8/layout/orgChart1"/>
    <dgm:cxn modelId="{DC3F9A09-C0AA-F24C-8526-4C4800631692}" type="presParOf" srcId="{0EB41849-4529-9047-904E-5131690C63D2}" destId="{61BD31BE-F90E-D044-A6A0-9FE45FD76DD1}" srcOrd="0" destOrd="0" presId="urn:microsoft.com/office/officeart/2005/8/layout/orgChart1"/>
    <dgm:cxn modelId="{4BED5518-839D-FF4A-8C6B-F26EDD47AB50}" type="presParOf" srcId="{0EB41849-4529-9047-904E-5131690C63D2}" destId="{85DED42E-4C67-B842-BD41-D474458D1306}" srcOrd="1" destOrd="0" presId="urn:microsoft.com/office/officeart/2005/8/layout/orgChart1"/>
    <dgm:cxn modelId="{D04467E2-D244-0E41-A7F9-94BD681F1069}" type="presParOf" srcId="{1565C43C-642A-784B-BAA8-71125C4BCF0F}" destId="{EE04FCF4-BA7E-A642-B205-5DE9AF79BDB2}" srcOrd="1" destOrd="0" presId="urn:microsoft.com/office/officeart/2005/8/layout/orgChart1"/>
    <dgm:cxn modelId="{B310E5EB-6FAC-F340-824D-8EABB81715A3}" type="presParOf" srcId="{1565C43C-642A-784B-BAA8-71125C4BCF0F}" destId="{D3BC23D9-DCD0-E745-93D8-650144E354D9}" srcOrd="2" destOrd="0" presId="urn:microsoft.com/office/officeart/2005/8/layout/orgChart1"/>
    <dgm:cxn modelId="{BB6880EE-8CAB-5245-9ACB-220D0FE0B22D}" type="presParOf" srcId="{94811485-6F5D-D842-A35E-15BF512BE4BD}" destId="{5CC77E8D-CE9E-404F-B6E5-7F3B3D354D85}" srcOrd="4" destOrd="0" presId="urn:microsoft.com/office/officeart/2005/8/layout/orgChart1"/>
    <dgm:cxn modelId="{71DA450F-1AD1-6649-942D-914F7D6D2883}" type="presParOf" srcId="{94811485-6F5D-D842-A35E-15BF512BE4BD}" destId="{7B05877D-C767-E34B-BC69-2CA6B3106133}" srcOrd="5" destOrd="0" presId="urn:microsoft.com/office/officeart/2005/8/layout/orgChart1"/>
    <dgm:cxn modelId="{2815B5AA-DD43-3C4C-8FB1-48C6BBCA2777}" type="presParOf" srcId="{7B05877D-C767-E34B-BC69-2CA6B3106133}" destId="{C3049692-693C-BD4C-B10E-51A2B8536BAE}" srcOrd="0" destOrd="0" presId="urn:microsoft.com/office/officeart/2005/8/layout/orgChart1"/>
    <dgm:cxn modelId="{CD80E205-918B-6345-858E-A4159EB70C02}" type="presParOf" srcId="{C3049692-693C-BD4C-B10E-51A2B8536BAE}" destId="{E8EF6A17-49AB-0040-BEDA-7A9DB71C32B9}" srcOrd="0" destOrd="0" presId="urn:microsoft.com/office/officeart/2005/8/layout/orgChart1"/>
    <dgm:cxn modelId="{2E714113-8103-B946-AD75-05F07F5C7EA1}" type="presParOf" srcId="{C3049692-693C-BD4C-B10E-51A2B8536BAE}" destId="{D41E8B38-53EA-504E-A465-D69DCA4FE351}" srcOrd="1" destOrd="0" presId="urn:microsoft.com/office/officeart/2005/8/layout/orgChart1"/>
    <dgm:cxn modelId="{6B5EA5C0-B61E-0F4D-913A-CAB927E3E8F4}" type="presParOf" srcId="{7B05877D-C767-E34B-BC69-2CA6B3106133}" destId="{A8E4F272-6627-7146-ADD1-BBD7B92ED6AE}" srcOrd="1" destOrd="0" presId="urn:microsoft.com/office/officeart/2005/8/layout/orgChart1"/>
    <dgm:cxn modelId="{C41EB009-4EF0-C54F-A3F7-3BE6D0ACC052}" type="presParOf" srcId="{7B05877D-C767-E34B-BC69-2CA6B3106133}" destId="{7D47B709-A4E6-3543-A8F4-490A82634F6D}" srcOrd="2" destOrd="0" presId="urn:microsoft.com/office/officeart/2005/8/layout/orgChart1"/>
    <dgm:cxn modelId="{78C0F3FD-0A81-4E4F-91B0-D545C3CF410F}" type="presParOf" srcId="{70B999C5-C657-6B49-9373-B699F51604C6}" destId="{5043A3C7-0120-544B-BAB4-FDD186AEDF59}" srcOrd="2" destOrd="0" presId="urn:microsoft.com/office/officeart/2005/8/layout/orgChart1"/>
    <dgm:cxn modelId="{A01C9616-5295-8241-9A50-F022AB3561DE}" type="presParOf" srcId="{928EB057-4FCC-8C4C-9EB2-B426B3BCF569}" destId="{7DEF8154-5E51-9746-B227-B77BCE265CA1}" srcOrd="2" destOrd="0" presId="urn:microsoft.com/office/officeart/2005/8/layout/orgChart1"/>
    <dgm:cxn modelId="{B0C116F5-15B9-8946-B9A9-B8C47BDFA212}" type="presParOf" srcId="{928EB057-4FCC-8C4C-9EB2-B426B3BCF569}" destId="{4AE6B949-45EB-A742-A4AF-9DC21826E7D8}" srcOrd="3" destOrd="0" presId="urn:microsoft.com/office/officeart/2005/8/layout/orgChart1"/>
    <dgm:cxn modelId="{2EB39357-5F6F-5649-B4BF-16FB3E1DDFB0}" type="presParOf" srcId="{4AE6B949-45EB-A742-A4AF-9DC21826E7D8}" destId="{8EF1A1DF-F9B6-9143-9172-1F812A93A376}" srcOrd="0" destOrd="0" presId="urn:microsoft.com/office/officeart/2005/8/layout/orgChart1"/>
    <dgm:cxn modelId="{18BB1F16-381B-7343-9B95-4ABF9CBF5F2E}" type="presParOf" srcId="{8EF1A1DF-F9B6-9143-9172-1F812A93A376}" destId="{24F8D2E1-6840-D140-B3FB-7537B80F958C}" srcOrd="0" destOrd="0" presId="urn:microsoft.com/office/officeart/2005/8/layout/orgChart1"/>
    <dgm:cxn modelId="{4A8D866C-903A-7E4B-8026-5F650E2B768E}" type="presParOf" srcId="{8EF1A1DF-F9B6-9143-9172-1F812A93A376}" destId="{B5B179A3-E880-5E44-91B7-582B031CF706}" srcOrd="1" destOrd="0" presId="urn:microsoft.com/office/officeart/2005/8/layout/orgChart1"/>
    <dgm:cxn modelId="{276F0F84-0FB7-CC45-A53B-C82347DB26E6}" type="presParOf" srcId="{4AE6B949-45EB-A742-A4AF-9DC21826E7D8}" destId="{DD1AB45C-491E-AE45-84E3-C9B5E9BB2A08}" srcOrd="1" destOrd="0" presId="urn:microsoft.com/office/officeart/2005/8/layout/orgChart1"/>
    <dgm:cxn modelId="{71E52F26-C6D4-C041-80E7-DAD95E8739FB}" type="presParOf" srcId="{DD1AB45C-491E-AE45-84E3-C9B5E9BB2A08}" destId="{36057AD2-DE61-3A45-BA6E-0157FB9D6C84}" srcOrd="0" destOrd="0" presId="urn:microsoft.com/office/officeart/2005/8/layout/orgChart1"/>
    <dgm:cxn modelId="{F17AAAE3-20FC-C14A-9050-5F56D393D4C5}" type="presParOf" srcId="{DD1AB45C-491E-AE45-84E3-C9B5E9BB2A08}" destId="{AFD3561E-4FD8-B449-85FE-995797E503B7}" srcOrd="1" destOrd="0" presId="urn:microsoft.com/office/officeart/2005/8/layout/orgChart1"/>
    <dgm:cxn modelId="{DC880EAF-FA95-BF43-A995-957C68D8A608}" type="presParOf" srcId="{AFD3561E-4FD8-B449-85FE-995797E503B7}" destId="{C76E2FF4-62B1-B741-90B1-38C210825F1E}" srcOrd="0" destOrd="0" presId="urn:microsoft.com/office/officeart/2005/8/layout/orgChart1"/>
    <dgm:cxn modelId="{0F0DE111-4A60-9D47-BCE9-0E3ECDF91556}" type="presParOf" srcId="{C76E2FF4-62B1-B741-90B1-38C210825F1E}" destId="{B7097492-77B7-9240-8609-3198A95063BC}" srcOrd="0" destOrd="0" presId="urn:microsoft.com/office/officeart/2005/8/layout/orgChart1"/>
    <dgm:cxn modelId="{30772079-100B-3E42-B4AB-192D0088BB39}" type="presParOf" srcId="{C76E2FF4-62B1-B741-90B1-38C210825F1E}" destId="{F87F46D1-902E-2F41-95B9-E93C51A32590}" srcOrd="1" destOrd="0" presId="urn:microsoft.com/office/officeart/2005/8/layout/orgChart1"/>
    <dgm:cxn modelId="{95D9D48C-EB65-084A-A58D-975850CCE168}" type="presParOf" srcId="{AFD3561E-4FD8-B449-85FE-995797E503B7}" destId="{D5A94139-1078-4443-B266-59852AC67597}" srcOrd="1" destOrd="0" presId="urn:microsoft.com/office/officeart/2005/8/layout/orgChart1"/>
    <dgm:cxn modelId="{6DCF07A0-F92E-CB47-B0B7-51E3F83AEA49}" type="presParOf" srcId="{AFD3561E-4FD8-B449-85FE-995797E503B7}" destId="{2C2F2172-BF7E-6D43-A57F-8C544EEA9611}" srcOrd="2" destOrd="0" presId="urn:microsoft.com/office/officeart/2005/8/layout/orgChart1"/>
    <dgm:cxn modelId="{383C7EA6-3F7B-E54C-92AC-8393F32577BB}" type="presParOf" srcId="{DD1AB45C-491E-AE45-84E3-C9B5E9BB2A08}" destId="{C2F0BC60-1192-7746-8B4E-94E79CA25653}" srcOrd="2" destOrd="0" presId="urn:microsoft.com/office/officeart/2005/8/layout/orgChart1"/>
    <dgm:cxn modelId="{22C49207-0A1A-D54C-AC01-E7613C02D431}" type="presParOf" srcId="{DD1AB45C-491E-AE45-84E3-C9B5E9BB2A08}" destId="{FF47D753-9774-574D-A3CF-03127E888B68}" srcOrd="3" destOrd="0" presId="urn:microsoft.com/office/officeart/2005/8/layout/orgChart1"/>
    <dgm:cxn modelId="{3F6E3FDE-EA07-5547-93EB-8644D473AFAB}" type="presParOf" srcId="{FF47D753-9774-574D-A3CF-03127E888B68}" destId="{5F817876-A314-5348-AEFC-2E4F1AA4D750}" srcOrd="0" destOrd="0" presId="urn:microsoft.com/office/officeart/2005/8/layout/orgChart1"/>
    <dgm:cxn modelId="{560CF8DE-781A-8441-8953-D6E788D1A75F}" type="presParOf" srcId="{5F817876-A314-5348-AEFC-2E4F1AA4D750}" destId="{E4884263-794C-B34D-92E3-58B9F6BC4F72}" srcOrd="0" destOrd="0" presId="urn:microsoft.com/office/officeart/2005/8/layout/orgChart1"/>
    <dgm:cxn modelId="{230A87C1-A93C-4F45-9219-DF54FD52AE74}" type="presParOf" srcId="{5F817876-A314-5348-AEFC-2E4F1AA4D750}" destId="{7448C8B1-266F-9445-A64B-57B1DB347FB0}" srcOrd="1" destOrd="0" presId="urn:microsoft.com/office/officeart/2005/8/layout/orgChart1"/>
    <dgm:cxn modelId="{2D27B8A9-7C7F-4F4A-8CD2-44B14BBB67AD}" type="presParOf" srcId="{FF47D753-9774-574D-A3CF-03127E888B68}" destId="{6A44A2E7-0982-1146-879F-7CDE81EF99E3}" srcOrd="1" destOrd="0" presId="urn:microsoft.com/office/officeart/2005/8/layout/orgChart1"/>
    <dgm:cxn modelId="{1E5B3FB1-A077-354F-999F-AA877D9C98E7}" type="presParOf" srcId="{FF47D753-9774-574D-A3CF-03127E888B68}" destId="{3202DAF7-92C4-F14F-9B3C-0D2158BFB96A}" srcOrd="2" destOrd="0" presId="urn:microsoft.com/office/officeart/2005/8/layout/orgChart1"/>
    <dgm:cxn modelId="{3F4D7806-B9B2-0A40-975D-1D651CEF5FCD}" type="presParOf" srcId="{DD1AB45C-491E-AE45-84E3-C9B5E9BB2A08}" destId="{6A2E7754-0B22-014C-A43A-381AC4B78EDE}" srcOrd="4" destOrd="0" presId="urn:microsoft.com/office/officeart/2005/8/layout/orgChart1"/>
    <dgm:cxn modelId="{D5E75F45-21A1-8240-B759-5B73AAB3CCE0}" type="presParOf" srcId="{DD1AB45C-491E-AE45-84E3-C9B5E9BB2A08}" destId="{E532034B-BD84-A84A-97EB-0C5D0EBB277F}" srcOrd="5" destOrd="0" presId="urn:microsoft.com/office/officeart/2005/8/layout/orgChart1"/>
    <dgm:cxn modelId="{6DEBF2A8-261C-6F4C-B5DF-9F3AC371A7D1}" type="presParOf" srcId="{E532034B-BD84-A84A-97EB-0C5D0EBB277F}" destId="{4F781ACC-4820-414D-9146-7B0C5F30B97A}" srcOrd="0" destOrd="0" presId="urn:microsoft.com/office/officeart/2005/8/layout/orgChart1"/>
    <dgm:cxn modelId="{1802F505-1E47-B248-ADC2-CDC60ABA49DD}" type="presParOf" srcId="{4F781ACC-4820-414D-9146-7B0C5F30B97A}" destId="{64CA4022-05DA-7948-B623-115310B8A473}" srcOrd="0" destOrd="0" presId="urn:microsoft.com/office/officeart/2005/8/layout/orgChart1"/>
    <dgm:cxn modelId="{44258D75-33A1-7D48-8E3A-69A3F9E840DE}" type="presParOf" srcId="{4F781ACC-4820-414D-9146-7B0C5F30B97A}" destId="{250ABFA9-E269-DF4A-B0FA-EA85D4135BBF}" srcOrd="1" destOrd="0" presId="urn:microsoft.com/office/officeart/2005/8/layout/orgChart1"/>
    <dgm:cxn modelId="{6F5776DB-1DE7-1F4A-AFF0-53F697A3A409}" type="presParOf" srcId="{E532034B-BD84-A84A-97EB-0C5D0EBB277F}" destId="{35715767-1901-6441-943A-61C330253258}" srcOrd="1" destOrd="0" presId="urn:microsoft.com/office/officeart/2005/8/layout/orgChart1"/>
    <dgm:cxn modelId="{C009FCE1-F73F-7B48-BDFD-B757E9AC32DE}" type="presParOf" srcId="{E532034B-BD84-A84A-97EB-0C5D0EBB277F}" destId="{5AB42CF0-022F-964E-B359-66278A168178}" srcOrd="2" destOrd="0" presId="urn:microsoft.com/office/officeart/2005/8/layout/orgChart1"/>
    <dgm:cxn modelId="{D42600B9-A7BB-7F41-8D1E-F6838FBE1AD6}" type="presParOf" srcId="{4AE6B949-45EB-A742-A4AF-9DC21826E7D8}" destId="{CCB456E3-D56F-814C-8E2D-ACD303989DDD}" srcOrd="2" destOrd="0" presId="urn:microsoft.com/office/officeart/2005/8/layout/orgChart1"/>
    <dgm:cxn modelId="{564388EB-7DD7-8641-8B7A-0222AAB0C10C}" type="presParOf" srcId="{FE96E13C-7FCA-574A-A55F-067C917135BA}" destId="{29BE61F6-25C9-3C4C-BC88-E281645C0B3C}" srcOrd="2" destOrd="0" presId="urn:microsoft.com/office/officeart/2005/8/layout/orgChart1"/>
    <dgm:cxn modelId="{A97328BA-7235-7849-A835-9D61C3D6B0C4}" type="presParOf" srcId="{3958B1D3-58C1-6549-9317-E29B4DA416F5}" destId="{275F549E-088F-6C4B-844F-C1B4FB839985}" srcOrd="2" destOrd="0" presId="urn:microsoft.com/office/officeart/2005/8/layout/orgChart1"/>
    <dgm:cxn modelId="{E2ABD788-9A5D-3B48-B52F-32FF5A0520AE}" type="presParOf" srcId="{3958B1D3-58C1-6549-9317-E29B4DA416F5}" destId="{08BD2A46-B32F-D84A-93D3-B43296D9FED2}" srcOrd="3" destOrd="0" presId="urn:microsoft.com/office/officeart/2005/8/layout/orgChart1"/>
    <dgm:cxn modelId="{57A7D66C-BDE8-414D-BC5C-6D9FAD42E20B}" type="presParOf" srcId="{08BD2A46-B32F-D84A-93D3-B43296D9FED2}" destId="{00514485-ED53-654F-A828-9EA340B240BC}" srcOrd="0" destOrd="0" presId="urn:microsoft.com/office/officeart/2005/8/layout/orgChart1"/>
    <dgm:cxn modelId="{5434AEAF-43F4-BF45-A4E8-EBEA76B24E61}" type="presParOf" srcId="{00514485-ED53-654F-A828-9EA340B240BC}" destId="{BB7D4502-DDB3-5345-9B88-6A23BF69BB5B}" srcOrd="0" destOrd="0" presId="urn:microsoft.com/office/officeart/2005/8/layout/orgChart1"/>
    <dgm:cxn modelId="{311A8B41-2E86-5547-BA9C-238905C5C774}" type="presParOf" srcId="{00514485-ED53-654F-A828-9EA340B240BC}" destId="{79C65764-8FBF-7C4E-BF08-85CDCB4F70DE}" srcOrd="1" destOrd="0" presId="urn:microsoft.com/office/officeart/2005/8/layout/orgChart1"/>
    <dgm:cxn modelId="{78EACCA8-02A0-7C4A-B49B-09C916CBFA97}" type="presParOf" srcId="{08BD2A46-B32F-D84A-93D3-B43296D9FED2}" destId="{6A0BEE03-1CBE-9844-BF80-8BF604CED7A0}" srcOrd="1" destOrd="0" presId="urn:microsoft.com/office/officeart/2005/8/layout/orgChart1"/>
    <dgm:cxn modelId="{BE3AA705-3D5A-2746-8222-B1B99C8B817F}" type="presParOf" srcId="{08BD2A46-B32F-D84A-93D3-B43296D9FED2}" destId="{096B0493-9B3D-7944-AABF-92FA28FF09C9}" srcOrd="2" destOrd="0" presId="urn:microsoft.com/office/officeart/2005/8/layout/orgChart1"/>
    <dgm:cxn modelId="{3EC47490-C0FA-124F-87E2-B76A058C4EA7}" type="presParOf" srcId="{3958B1D3-58C1-6549-9317-E29B4DA416F5}" destId="{8D97A47C-E8FA-F741-ACEF-F37C58A2D6E1}" srcOrd="4" destOrd="0" presId="urn:microsoft.com/office/officeart/2005/8/layout/orgChart1"/>
    <dgm:cxn modelId="{A5AA7510-046B-5D46-AEAF-335902980FB4}" type="presParOf" srcId="{3958B1D3-58C1-6549-9317-E29B4DA416F5}" destId="{45E8E3EE-B948-9645-87DB-178A88E5D619}" srcOrd="5" destOrd="0" presId="urn:microsoft.com/office/officeart/2005/8/layout/orgChart1"/>
    <dgm:cxn modelId="{787711BB-ADB3-F54B-864C-4F24F453D725}" type="presParOf" srcId="{45E8E3EE-B948-9645-87DB-178A88E5D619}" destId="{700130F7-C4C3-404D-AB74-31E61FA7BE2C}" srcOrd="0" destOrd="0" presId="urn:microsoft.com/office/officeart/2005/8/layout/orgChart1"/>
    <dgm:cxn modelId="{10A1FFDB-6B35-254B-94F5-2FB6E055019A}" type="presParOf" srcId="{700130F7-C4C3-404D-AB74-31E61FA7BE2C}" destId="{CD0CD78D-CD86-7A4C-91FE-25F013242AD8}" srcOrd="0" destOrd="0" presId="urn:microsoft.com/office/officeart/2005/8/layout/orgChart1"/>
    <dgm:cxn modelId="{1EA98690-FF59-1E4A-86F9-F2DCEE156018}" type="presParOf" srcId="{700130F7-C4C3-404D-AB74-31E61FA7BE2C}" destId="{5092E970-55E8-DC45-B959-463DBB904EE8}" srcOrd="1" destOrd="0" presId="urn:microsoft.com/office/officeart/2005/8/layout/orgChart1"/>
    <dgm:cxn modelId="{599C0701-AFFE-974E-AAEA-E9780BD3EF43}" type="presParOf" srcId="{45E8E3EE-B948-9645-87DB-178A88E5D619}" destId="{5F261EB8-2B85-F64A-955E-06FF2B332614}" srcOrd="1" destOrd="0" presId="urn:microsoft.com/office/officeart/2005/8/layout/orgChart1"/>
    <dgm:cxn modelId="{840E247D-2FD6-0F42-88AF-79D693B56970}" type="presParOf" srcId="{45E8E3EE-B948-9645-87DB-178A88E5D619}" destId="{EE398986-01E7-FB4F-ABDC-D164413B4B02}" srcOrd="2" destOrd="0" presId="urn:microsoft.com/office/officeart/2005/8/layout/orgChart1"/>
    <dgm:cxn modelId="{EE5786AD-B718-0941-BCA1-54B3EB586DB6}" type="presParOf" srcId="{3958B1D3-58C1-6549-9317-E29B4DA416F5}" destId="{D337C67B-D3F4-D841-BEE1-06AD1AEDFFD0}" srcOrd="6" destOrd="0" presId="urn:microsoft.com/office/officeart/2005/8/layout/orgChart1"/>
    <dgm:cxn modelId="{8288AA55-F2E3-F34C-B538-8F4979EE9D28}" type="presParOf" srcId="{3958B1D3-58C1-6549-9317-E29B4DA416F5}" destId="{2B6829A8-CDB2-3F4F-865C-E77B5F956039}" srcOrd="7" destOrd="0" presId="urn:microsoft.com/office/officeart/2005/8/layout/orgChart1"/>
    <dgm:cxn modelId="{29EB7FEE-DEB0-1947-BC84-43601131A7B5}" type="presParOf" srcId="{2B6829A8-CDB2-3F4F-865C-E77B5F956039}" destId="{ECCE3177-4747-1E41-A5D9-38E6EFE22C37}" srcOrd="0" destOrd="0" presId="urn:microsoft.com/office/officeart/2005/8/layout/orgChart1"/>
    <dgm:cxn modelId="{D34888DA-043D-BE49-AC4A-04F1BC814F87}" type="presParOf" srcId="{ECCE3177-4747-1E41-A5D9-38E6EFE22C37}" destId="{A04CBE3D-AFEA-D94C-8396-0853A6BDEF2F}" srcOrd="0" destOrd="0" presId="urn:microsoft.com/office/officeart/2005/8/layout/orgChart1"/>
    <dgm:cxn modelId="{8C82975F-5D20-A44B-B12E-25429BD074E1}" type="presParOf" srcId="{ECCE3177-4747-1E41-A5D9-38E6EFE22C37}" destId="{9367D377-5832-054A-906A-3A37C78E4C15}" srcOrd="1" destOrd="0" presId="urn:microsoft.com/office/officeart/2005/8/layout/orgChart1"/>
    <dgm:cxn modelId="{44311F59-F4F7-CF4D-BFAB-FF188346C87C}" type="presParOf" srcId="{2B6829A8-CDB2-3F4F-865C-E77B5F956039}" destId="{A7140A91-2DB5-F847-9DA8-75D6CA0C0E91}" srcOrd="1" destOrd="0" presId="urn:microsoft.com/office/officeart/2005/8/layout/orgChart1"/>
    <dgm:cxn modelId="{7A284192-D275-BB4D-B362-B521096DE9D6}" type="presParOf" srcId="{A7140A91-2DB5-F847-9DA8-75D6CA0C0E91}" destId="{649F88BB-13B2-7541-A074-F4DF1F09A717}" srcOrd="0" destOrd="0" presId="urn:microsoft.com/office/officeart/2005/8/layout/orgChart1"/>
    <dgm:cxn modelId="{471CBCC0-6041-F449-9B18-7C0AC248D503}" type="presParOf" srcId="{A7140A91-2DB5-F847-9DA8-75D6CA0C0E91}" destId="{DF1BC096-4AD2-2A4C-8EE3-0E79DE2D9489}" srcOrd="1" destOrd="0" presId="urn:microsoft.com/office/officeart/2005/8/layout/orgChart1"/>
    <dgm:cxn modelId="{C230655F-936D-0F42-BF46-9ECC18C4009F}" type="presParOf" srcId="{DF1BC096-4AD2-2A4C-8EE3-0E79DE2D9489}" destId="{E420B090-BA6A-884C-8CDD-C9734C53B915}" srcOrd="0" destOrd="0" presId="urn:microsoft.com/office/officeart/2005/8/layout/orgChart1"/>
    <dgm:cxn modelId="{5A4F0EAB-97A1-2D4B-B2E6-298D8123D598}" type="presParOf" srcId="{E420B090-BA6A-884C-8CDD-C9734C53B915}" destId="{0C5BCF5E-5FA2-384E-B263-E7FC9F8E0864}" srcOrd="0" destOrd="0" presId="urn:microsoft.com/office/officeart/2005/8/layout/orgChart1"/>
    <dgm:cxn modelId="{E5756DD9-83C0-6C4F-9590-70E06400C757}" type="presParOf" srcId="{E420B090-BA6A-884C-8CDD-C9734C53B915}" destId="{FAC33E74-C6D1-6B42-9E5F-F3475BEB891A}" srcOrd="1" destOrd="0" presId="urn:microsoft.com/office/officeart/2005/8/layout/orgChart1"/>
    <dgm:cxn modelId="{52C42BF4-54BE-EA45-B342-51318ABAF262}" type="presParOf" srcId="{DF1BC096-4AD2-2A4C-8EE3-0E79DE2D9489}" destId="{AEA006EB-F61C-E548-BA41-2890DB0632AC}" srcOrd="1" destOrd="0" presId="urn:microsoft.com/office/officeart/2005/8/layout/orgChart1"/>
    <dgm:cxn modelId="{CA47DAE0-1E58-8E4D-9B12-04E485C7BF47}" type="presParOf" srcId="{DF1BC096-4AD2-2A4C-8EE3-0E79DE2D9489}" destId="{9CA50B71-9FF2-6349-A9C2-AD5D2AFF6638}" srcOrd="2" destOrd="0" presId="urn:microsoft.com/office/officeart/2005/8/layout/orgChart1"/>
    <dgm:cxn modelId="{C89F4B7E-5C11-A043-955B-09365AC6BC8A}" type="presParOf" srcId="{A7140A91-2DB5-F847-9DA8-75D6CA0C0E91}" destId="{4715F117-B3C6-EB46-9E8A-F8F9B486E964}" srcOrd="2" destOrd="0" presId="urn:microsoft.com/office/officeart/2005/8/layout/orgChart1"/>
    <dgm:cxn modelId="{4759DDE3-6991-B541-BE39-15CEE2C6998C}" type="presParOf" srcId="{A7140A91-2DB5-F847-9DA8-75D6CA0C0E91}" destId="{FEF97201-8037-0E4C-B358-E7C6FFD17AE5}" srcOrd="3" destOrd="0" presId="urn:microsoft.com/office/officeart/2005/8/layout/orgChart1"/>
    <dgm:cxn modelId="{85DE39E4-FE4A-524C-B19D-CAD420A9F9C6}" type="presParOf" srcId="{FEF97201-8037-0E4C-B358-E7C6FFD17AE5}" destId="{297693E9-0F9D-894C-BAC3-F175D788F4E8}" srcOrd="0" destOrd="0" presId="urn:microsoft.com/office/officeart/2005/8/layout/orgChart1"/>
    <dgm:cxn modelId="{01A70819-A174-924C-98E8-F1C7904898CC}" type="presParOf" srcId="{297693E9-0F9D-894C-BAC3-F175D788F4E8}" destId="{6261A5C4-69D2-5D44-8E7D-90CDE18AC565}" srcOrd="0" destOrd="0" presId="urn:microsoft.com/office/officeart/2005/8/layout/orgChart1"/>
    <dgm:cxn modelId="{D37627B4-0F45-B44F-82A1-2FB7B39226CB}" type="presParOf" srcId="{297693E9-0F9D-894C-BAC3-F175D788F4E8}" destId="{6CF5C931-0197-5949-99F1-78662DFBB69C}" srcOrd="1" destOrd="0" presId="urn:microsoft.com/office/officeart/2005/8/layout/orgChart1"/>
    <dgm:cxn modelId="{6AAF04F4-994A-034F-9313-EAAFFC353032}" type="presParOf" srcId="{FEF97201-8037-0E4C-B358-E7C6FFD17AE5}" destId="{49172DE6-7054-844B-AD7F-3B580F3CC97F}" srcOrd="1" destOrd="0" presId="urn:microsoft.com/office/officeart/2005/8/layout/orgChart1"/>
    <dgm:cxn modelId="{0860094B-98D9-2B4A-8592-390A57735118}" type="presParOf" srcId="{FEF97201-8037-0E4C-B358-E7C6FFD17AE5}" destId="{09017D52-F5B2-E240-859B-39AF8A0B3656}" srcOrd="2" destOrd="0" presId="urn:microsoft.com/office/officeart/2005/8/layout/orgChart1"/>
    <dgm:cxn modelId="{5ADC48C6-7E6D-F54B-AA3D-BCBD49D4E3C0}" type="presParOf" srcId="{A7140A91-2DB5-F847-9DA8-75D6CA0C0E91}" destId="{3C4875D6-90AE-394D-B836-FD1C15A105B0}" srcOrd="4" destOrd="0" presId="urn:microsoft.com/office/officeart/2005/8/layout/orgChart1"/>
    <dgm:cxn modelId="{3A1283C9-3A08-B64C-80B8-79AC0C707CAD}" type="presParOf" srcId="{A7140A91-2DB5-F847-9DA8-75D6CA0C0E91}" destId="{C0E81D9C-07FF-7C45-A364-DE45DFA64CA5}" srcOrd="5" destOrd="0" presId="urn:microsoft.com/office/officeart/2005/8/layout/orgChart1"/>
    <dgm:cxn modelId="{E886D9D4-B555-4B4B-8859-ECCAE890E965}" type="presParOf" srcId="{C0E81D9C-07FF-7C45-A364-DE45DFA64CA5}" destId="{D3DA7557-A6E8-4544-9FBC-68B888ADEB8A}" srcOrd="0" destOrd="0" presId="urn:microsoft.com/office/officeart/2005/8/layout/orgChart1"/>
    <dgm:cxn modelId="{929F381A-6C42-BF4E-BF80-8DF30DBBFF1E}" type="presParOf" srcId="{D3DA7557-A6E8-4544-9FBC-68B888ADEB8A}" destId="{6DAB4102-F902-1C47-A667-EAEF094C4360}" srcOrd="0" destOrd="0" presId="urn:microsoft.com/office/officeart/2005/8/layout/orgChart1"/>
    <dgm:cxn modelId="{D567983A-CA27-B241-9139-CDAB906ADD35}" type="presParOf" srcId="{D3DA7557-A6E8-4544-9FBC-68B888ADEB8A}" destId="{A984C4B5-BBC6-2A41-B4A0-59A692B18563}" srcOrd="1" destOrd="0" presId="urn:microsoft.com/office/officeart/2005/8/layout/orgChart1"/>
    <dgm:cxn modelId="{EB3DFCC7-5210-8843-974A-2AA00FFA7B34}" type="presParOf" srcId="{C0E81D9C-07FF-7C45-A364-DE45DFA64CA5}" destId="{6234FFFE-FF08-4A42-AF5A-1A21DFF25330}" srcOrd="1" destOrd="0" presId="urn:microsoft.com/office/officeart/2005/8/layout/orgChart1"/>
    <dgm:cxn modelId="{33C0FC2F-F440-8145-B566-9BA356C07345}" type="presParOf" srcId="{C0E81D9C-07FF-7C45-A364-DE45DFA64CA5}" destId="{E58B6BDD-8534-BB4F-AD45-00F0EDD6204A}" srcOrd="2" destOrd="0" presId="urn:microsoft.com/office/officeart/2005/8/layout/orgChart1"/>
    <dgm:cxn modelId="{72DA1927-2094-9B42-A244-D0109B9E9734}" type="presParOf" srcId="{2B6829A8-CDB2-3F4F-865C-E77B5F956039}" destId="{D052A8FB-F795-3A4C-A135-DC163B4DF507}" srcOrd="2" destOrd="0" presId="urn:microsoft.com/office/officeart/2005/8/layout/orgChart1"/>
    <dgm:cxn modelId="{6DD4C499-3B65-AD47-8132-5155CE701129}" type="presParOf" srcId="{AF4A2439-0FAA-F24F-A7BC-B301EB7C37A4}" destId="{F24AE23B-419F-6047-98EA-89D31D16967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B8E47-4FFA-7744-8395-C3C547EE1A3B}">
      <dsp:nvSpPr>
        <dsp:cNvPr id="0" name=""/>
        <dsp:cNvSpPr/>
      </dsp:nvSpPr>
      <dsp:spPr>
        <a:xfrm>
          <a:off x="1614190" y="130446"/>
          <a:ext cx="1953220" cy="97661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domain.yml</a:t>
          </a:r>
        </a:p>
      </dsp:txBody>
      <dsp:txXfrm>
        <a:off x="1642794" y="159050"/>
        <a:ext cx="1896012" cy="919402"/>
      </dsp:txXfrm>
    </dsp:sp>
    <dsp:sp modelId="{1E1FF23D-44CF-134A-B786-A679445E27B4}">
      <dsp:nvSpPr>
        <dsp:cNvPr id="0" name=""/>
        <dsp:cNvSpPr/>
      </dsp:nvSpPr>
      <dsp:spPr>
        <a:xfrm rot="3600000">
          <a:off x="2888055" y="1845127"/>
          <a:ext cx="1018932" cy="341813"/>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90599" y="1913490"/>
        <a:ext cx="813844" cy="205087"/>
      </dsp:txXfrm>
    </dsp:sp>
    <dsp:sp modelId="{0455DC8A-53E5-1343-B8BF-85AA33B24529}">
      <dsp:nvSpPr>
        <dsp:cNvPr id="0" name=""/>
        <dsp:cNvSpPr/>
      </dsp:nvSpPr>
      <dsp:spPr>
        <a:xfrm>
          <a:off x="3227633" y="2925011"/>
          <a:ext cx="1953220" cy="9766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stories.md</a:t>
          </a:r>
        </a:p>
      </dsp:txBody>
      <dsp:txXfrm>
        <a:off x="3256237" y="2953615"/>
        <a:ext cx="1896012" cy="919402"/>
      </dsp:txXfrm>
    </dsp:sp>
    <dsp:sp modelId="{D15B1A41-AA7A-3148-BF71-ECE29F375775}">
      <dsp:nvSpPr>
        <dsp:cNvPr id="0" name=""/>
        <dsp:cNvSpPr/>
      </dsp:nvSpPr>
      <dsp:spPr>
        <a:xfrm rot="10800000">
          <a:off x="2081334" y="3242409"/>
          <a:ext cx="1018932" cy="341813"/>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183878" y="3310772"/>
        <a:ext cx="813844" cy="205087"/>
      </dsp:txXfrm>
    </dsp:sp>
    <dsp:sp modelId="{E819BECD-FD04-F248-817B-82D8FE608E61}">
      <dsp:nvSpPr>
        <dsp:cNvPr id="0" name=""/>
        <dsp:cNvSpPr/>
      </dsp:nvSpPr>
      <dsp:spPr>
        <a:xfrm>
          <a:off x="747" y="2925011"/>
          <a:ext cx="1953220" cy="97661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nlu.md</a:t>
          </a:r>
        </a:p>
      </dsp:txBody>
      <dsp:txXfrm>
        <a:off x="29351" y="2953615"/>
        <a:ext cx="1896012" cy="919402"/>
      </dsp:txXfrm>
    </dsp:sp>
    <dsp:sp modelId="{9E6CE1C8-DD8C-2B45-85C5-0BA6A9CE7208}">
      <dsp:nvSpPr>
        <dsp:cNvPr id="0" name=""/>
        <dsp:cNvSpPr/>
      </dsp:nvSpPr>
      <dsp:spPr>
        <a:xfrm rot="18000000">
          <a:off x="1274613" y="1845127"/>
          <a:ext cx="1018932" cy="341813"/>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377157" y="1913490"/>
        <a:ext cx="813844" cy="205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875D6-90AE-394D-B836-FD1C15A105B0}">
      <dsp:nvSpPr>
        <dsp:cNvPr id="0" name=""/>
        <dsp:cNvSpPr/>
      </dsp:nvSpPr>
      <dsp:spPr>
        <a:xfrm>
          <a:off x="5253696" y="1459134"/>
          <a:ext cx="180743" cy="2288913"/>
        </a:xfrm>
        <a:custGeom>
          <a:avLst/>
          <a:gdLst/>
          <a:ahLst/>
          <a:cxnLst/>
          <a:rect l="0" t="0" r="0" b="0"/>
          <a:pathLst>
            <a:path>
              <a:moveTo>
                <a:pt x="0" y="0"/>
              </a:moveTo>
              <a:lnTo>
                <a:pt x="0" y="2288913"/>
              </a:lnTo>
              <a:lnTo>
                <a:pt x="180743" y="228891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4715F117-B3C6-EB46-9E8A-F8F9B486E964}">
      <dsp:nvSpPr>
        <dsp:cNvPr id="0" name=""/>
        <dsp:cNvSpPr/>
      </dsp:nvSpPr>
      <dsp:spPr>
        <a:xfrm>
          <a:off x="5253696" y="1459134"/>
          <a:ext cx="180743" cy="1433393"/>
        </a:xfrm>
        <a:custGeom>
          <a:avLst/>
          <a:gdLst/>
          <a:ahLst/>
          <a:cxnLst/>
          <a:rect l="0" t="0" r="0" b="0"/>
          <a:pathLst>
            <a:path>
              <a:moveTo>
                <a:pt x="0" y="0"/>
              </a:moveTo>
              <a:lnTo>
                <a:pt x="0" y="1433393"/>
              </a:lnTo>
              <a:lnTo>
                <a:pt x="180743" y="143339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649F88BB-13B2-7541-A074-F4DF1F09A717}">
      <dsp:nvSpPr>
        <dsp:cNvPr id="0" name=""/>
        <dsp:cNvSpPr/>
      </dsp:nvSpPr>
      <dsp:spPr>
        <a:xfrm>
          <a:off x="5253696" y="1459134"/>
          <a:ext cx="180743" cy="577873"/>
        </a:xfrm>
        <a:custGeom>
          <a:avLst/>
          <a:gdLst/>
          <a:ahLst/>
          <a:cxnLst/>
          <a:rect l="0" t="0" r="0" b="0"/>
          <a:pathLst>
            <a:path>
              <a:moveTo>
                <a:pt x="0" y="0"/>
              </a:moveTo>
              <a:lnTo>
                <a:pt x="0" y="577873"/>
              </a:lnTo>
              <a:lnTo>
                <a:pt x="180743" y="57787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D337C67B-D3F4-D841-BEE1-06AD1AEDFFD0}">
      <dsp:nvSpPr>
        <dsp:cNvPr id="0" name=""/>
        <dsp:cNvSpPr/>
      </dsp:nvSpPr>
      <dsp:spPr>
        <a:xfrm>
          <a:off x="3548681" y="603614"/>
          <a:ext cx="2186997" cy="253041"/>
        </a:xfrm>
        <a:custGeom>
          <a:avLst/>
          <a:gdLst/>
          <a:ahLst/>
          <a:cxnLst/>
          <a:rect l="0" t="0" r="0" b="0"/>
          <a:pathLst>
            <a:path>
              <a:moveTo>
                <a:pt x="0" y="0"/>
              </a:moveTo>
              <a:lnTo>
                <a:pt x="0" y="126520"/>
              </a:lnTo>
              <a:lnTo>
                <a:pt x="2186997" y="126520"/>
              </a:lnTo>
              <a:lnTo>
                <a:pt x="2186997"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7A47C-E8FA-F741-ACEF-F37C58A2D6E1}">
      <dsp:nvSpPr>
        <dsp:cNvPr id="0" name=""/>
        <dsp:cNvSpPr/>
      </dsp:nvSpPr>
      <dsp:spPr>
        <a:xfrm>
          <a:off x="3548681" y="60361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5F549E-088F-6C4B-844F-C1B4FB839985}">
      <dsp:nvSpPr>
        <dsp:cNvPr id="0" name=""/>
        <dsp:cNvSpPr/>
      </dsp:nvSpPr>
      <dsp:spPr>
        <a:xfrm>
          <a:off x="2819682" y="60361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E7754-0B22-014C-A43A-381AC4B78EDE}">
      <dsp:nvSpPr>
        <dsp:cNvPr id="0" name=""/>
        <dsp:cNvSpPr/>
      </dsp:nvSpPr>
      <dsp:spPr>
        <a:xfrm>
          <a:off x="1608699"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0BC60-1192-7746-8B4E-94E79CA25653}">
      <dsp:nvSpPr>
        <dsp:cNvPr id="0" name=""/>
        <dsp:cNvSpPr/>
      </dsp:nvSpPr>
      <dsp:spPr>
        <a:xfrm>
          <a:off x="1608699"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057AD2-DE61-3A45-BA6E-0157FB9D6C84}">
      <dsp:nvSpPr>
        <dsp:cNvPr id="0" name=""/>
        <dsp:cNvSpPr/>
      </dsp:nvSpPr>
      <dsp:spPr>
        <a:xfrm>
          <a:off x="1608699"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F8154-5E51-9746-B227-B77BCE265CA1}">
      <dsp:nvSpPr>
        <dsp:cNvPr id="0" name=""/>
        <dsp:cNvSpPr/>
      </dsp:nvSpPr>
      <dsp:spPr>
        <a:xfrm>
          <a:off x="1361683" y="145913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5CC77E8D-CE9E-404F-B6E5-7F3B3D354D85}">
      <dsp:nvSpPr>
        <dsp:cNvPr id="0" name=""/>
        <dsp:cNvSpPr/>
      </dsp:nvSpPr>
      <dsp:spPr>
        <a:xfrm>
          <a:off x="150701"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512B9-F778-BA44-BEAE-481F0CF49103}">
      <dsp:nvSpPr>
        <dsp:cNvPr id="0" name=""/>
        <dsp:cNvSpPr/>
      </dsp:nvSpPr>
      <dsp:spPr>
        <a:xfrm>
          <a:off x="150701"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B5431-7770-2841-B5A7-A0DB4B47CB6F}">
      <dsp:nvSpPr>
        <dsp:cNvPr id="0" name=""/>
        <dsp:cNvSpPr/>
      </dsp:nvSpPr>
      <dsp:spPr>
        <a:xfrm>
          <a:off x="150701"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203822-DF90-1643-8C7C-E88F26F7898B}">
      <dsp:nvSpPr>
        <dsp:cNvPr id="0" name=""/>
        <dsp:cNvSpPr/>
      </dsp:nvSpPr>
      <dsp:spPr>
        <a:xfrm>
          <a:off x="632684" y="145913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AD38D584-8A9D-0044-B968-EF57DF59ED47}">
      <dsp:nvSpPr>
        <dsp:cNvPr id="0" name=""/>
        <dsp:cNvSpPr/>
      </dsp:nvSpPr>
      <dsp:spPr>
        <a:xfrm>
          <a:off x="1361683" y="603614"/>
          <a:ext cx="2186997" cy="253041"/>
        </a:xfrm>
        <a:custGeom>
          <a:avLst/>
          <a:gdLst/>
          <a:ahLst/>
          <a:cxnLst/>
          <a:rect l="0" t="0" r="0" b="0"/>
          <a:pathLst>
            <a:path>
              <a:moveTo>
                <a:pt x="2186997" y="0"/>
              </a:moveTo>
              <a:lnTo>
                <a:pt x="2186997"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22A4E-81EC-0E4F-BB9B-38FD42F408C5}">
      <dsp:nvSpPr>
        <dsp:cNvPr id="0" name=""/>
        <dsp:cNvSpPr/>
      </dsp:nvSpPr>
      <dsp:spPr>
        <a:xfrm>
          <a:off x="2946202" y="1135"/>
          <a:ext cx="1204957" cy="6024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Project</a:t>
          </a:r>
        </a:p>
      </dsp:txBody>
      <dsp:txXfrm>
        <a:off x="2946202" y="1135"/>
        <a:ext cx="1204957" cy="602478"/>
      </dsp:txXfrm>
    </dsp:sp>
    <dsp:sp modelId="{A1F38E88-7BC4-6F4D-90CD-6D19C6E4F7DF}">
      <dsp:nvSpPr>
        <dsp:cNvPr id="0" name=""/>
        <dsp:cNvSpPr/>
      </dsp:nvSpPr>
      <dsp:spPr>
        <a:xfrm>
          <a:off x="759204"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data</a:t>
          </a:r>
        </a:p>
      </dsp:txBody>
      <dsp:txXfrm>
        <a:off x="759204" y="856655"/>
        <a:ext cx="1204957" cy="602478"/>
      </dsp:txXfrm>
    </dsp:sp>
    <dsp:sp modelId="{9F7C3D45-4A3F-E344-B4BF-579D7F1D172F}">
      <dsp:nvSpPr>
        <dsp:cNvPr id="0" name=""/>
        <dsp:cNvSpPr/>
      </dsp:nvSpPr>
      <dsp:spPr>
        <a:xfrm>
          <a:off x="30205"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core</a:t>
          </a:r>
        </a:p>
      </dsp:txBody>
      <dsp:txXfrm>
        <a:off x="30205" y="1712175"/>
        <a:ext cx="1204957" cy="602478"/>
      </dsp:txXfrm>
    </dsp:sp>
    <dsp:sp modelId="{7124C4FB-6FF2-2246-AD4D-460CF5D8A524}">
      <dsp:nvSpPr>
        <dsp:cNvPr id="0" name=""/>
        <dsp:cNvSpPr/>
      </dsp:nvSpPr>
      <dsp:spPr>
        <a:xfrm>
          <a:off x="331444"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331444" y="2567695"/>
        <a:ext cx="1204957" cy="602478"/>
      </dsp:txXfrm>
    </dsp:sp>
    <dsp:sp modelId="{61BD31BE-F90E-D044-A6A0-9FE45FD76DD1}">
      <dsp:nvSpPr>
        <dsp:cNvPr id="0" name=""/>
        <dsp:cNvSpPr/>
      </dsp:nvSpPr>
      <dsp:spPr>
        <a:xfrm>
          <a:off x="331444"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331444" y="3423214"/>
        <a:ext cx="1204957" cy="602478"/>
      </dsp:txXfrm>
    </dsp:sp>
    <dsp:sp modelId="{E8EF6A17-49AB-0040-BEDA-7A9DB71C32B9}">
      <dsp:nvSpPr>
        <dsp:cNvPr id="0" name=""/>
        <dsp:cNvSpPr/>
      </dsp:nvSpPr>
      <dsp:spPr>
        <a:xfrm>
          <a:off x="331444"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331444" y="4278734"/>
        <a:ext cx="1204957" cy="602478"/>
      </dsp:txXfrm>
    </dsp:sp>
    <dsp:sp modelId="{24F8D2E1-6840-D140-B3FB-7537B80F958C}">
      <dsp:nvSpPr>
        <dsp:cNvPr id="0" name=""/>
        <dsp:cNvSpPr/>
      </dsp:nvSpPr>
      <dsp:spPr>
        <a:xfrm>
          <a:off x="1488204"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nlu</a:t>
          </a:r>
        </a:p>
      </dsp:txBody>
      <dsp:txXfrm>
        <a:off x="1488204" y="1712175"/>
        <a:ext cx="1204957" cy="602478"/>
      </dsp:txXfrm>
    </dsp:sp>
    <dsp:sp modelId="{B7097492-77B7-9240-8609-3198A95063BC}">
      <dsp:nvSpPr>
        <dsp:cNvPr id="0" name=""/>
        <dsp:cNvSpPr/>
      </dsp:nvSpPr>
      <dsp:spPr>
        <a:xfrm>
          <a:off x="1789443"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1789443" y="2567695"/>
        <a:ext cx="1204957" cy="602478"/>
      </dsp:txXfrm>
    </dsp:sp>
    <dsp:sp modelId="{E4884263-794C-B34D-92E3-58B9F6BC4F72}">
      <dsp:nvSpPr>
        <dsp:cNvPr id="0" name=""/>
        <dsp:cNvSpPr/>
      </dsp:nvSpPr>
      <dsp:spPr>
        <a:xfrm>
          <a:off x="1789443"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1789443" y="3423214"/>
        <a:ext cx="1204957" cy="602478"/>
      </dsp:txXfrm>
    </dsp:sp>
    <dsp:sp modelId="{64CA4022-05DA-7948-B623-115310B8A473}">
      <dsp:nvSpPr>
        <dsp:cNvPr id="0" name=""/>
        <dsp:cNvSpPr/>
      </dsp:nvSpPr>
      <dsp:spPr>
        <a:xfrm>
          <a:off x="1789443"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1789443" y="4278734"/>
        <a:ext cx="1204957" cy="602478"/>
      </dsp:txXfrm>
    </dsp:sp>
    <dsp:sp modelId="{BB7D4502-DDB3-5345-9B88-6A23BF69BB5B}">
      <dsp:nvSpPr>
        <dsp:cNvPr id="0" name=""/>
        <dsp:cNvSpPr/>
      </dsp:nvSpPr>
      <dsp:spPr>
        <a:xfrm>
          <a:off x="2217203"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domain.yml</a:t>
          </a:r>
        </a:p>
      </dsp:txBody>
      <dsp:txXfrm>
        <a:off x="2217203" y="856655"/>
        <a:ext cx="1204957" cy="602478"/>
      </dsp:txXfrm>
    </dsp:sp>
    <dsp:sp modelId="{CD0CD78D-CD86-7A4C-91FE-25F013242AD8}">
      <dsp:nvSpPr>
        <dsp:cNvPr id="0" name=""/>
        <dsp:cNvSpPr/>
      </dsp:nvSpPr>
      <dsp:spPr>
        <a:xfrm>
          <a:off x="3675202"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config.yml</a:t>
          </a:r>
        </a:p>
      </dsp:txBody>
      <dsp:txXfrm>
        <a:off x="3675202" y="856655"/>
        <a:ext cx="1204957" cy="602478"/>
      </dsp:txXfrm>
    </dsp:sp>
    <dsp:sp modelId="{A04CBE3D-AFEA-D94C-8396-0853A6BDEF2F}">
      <dsp:nvSpPr>
        <dsp:cNvPr id="0" name=""/>
        <dsp:cNvSpPr/>
      </dsp:nvSpPr>
      <dsp:spPr>
        <a:xfrm>
          <a:off x="5133200"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actions</a:t>
          </a:r>
        </a:p>
      </dsp:txBody>
      <dsp:txXfrm>
        <a:off x="5133200" y="856655"/>
        <a:ext cx="1204957" cy="602478"/>
      </dsp:txXfrm>
    </dsp:sp>
    <dsp:sp modelId="{0C5BCF5E-5FA2-384E-B263-E7FC9F8E0864}">
      <dsp:nvSpPr>
        <dsp:cNvPr id="0" name=""/>
        <dsp:cNvSpPr/>
      </dsp:nvSpPr>
      <dsp:spPr>
        <a:xfrm>
          <a:off x="5434440" y="173576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actionA.py</a:t>
          </a:r>
        </a:p>
      </dsp:txBody>
      <dsp:txXfrm>
        <a:off x="5434440" y="1735768"/>
        <a:ext cx="1204957" cy="602478"/>
      </dsp:txXfrm>
    </dsp:sp>
    <dsp:sp modelId="{6261A5C4-69D2-5D44-8E7D-90CDE18AC565}">
      <dsp:nvSpPr>
        <dsp:cNvPr id="0" name=""/>
        <dsp:cNvSpPr/>
      </dsp:nvSpPr>
      <dsp:spPr>
        <a:xfrm>
          <a:off x="5434440" y="259128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actionB.py</a:t>
          </a:r>
        </a:p>
      </dsp:txBody>
      <dsp:txXfrm>
        <a:off x="5434440" y="2591288"/>
        <a:ext cx="1204957" cy="602478"/>
      </dsp:txXfrm>
    </dsp:sp>
    <dsp:sp modelId="{6DAB4102-F902-1C47-A667-EAEF094C4360}">
      <dsp:nvSpPr>
        <dsp:cNvPr id="0" name=""/>
        <dsp:cNvSpPr/>
      </dsp:nvSpPr>
      <dsp:spPr>
        <a:xfrm>
          <a:off x="5434440" y="3446807"/>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actionC.py</a:t>
          </a:r>
        </a:p>
      </dsp:txBody>
      <dsp:txXfrm>
        <a:off x="5434440" y="3446807"/>
        <a:ext cx="1204957" cy="60247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tbotslife.com/chatbots-for-2020-17-interesting-use-cases-ce4376a3c12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f54d8f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f54d8f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https://chatbotslife.com/chatbots-for-2020-17-interesting-use-cases-ce4376a3c122</a:t>
            </a:r>
            <a:endParaRPr lang="en-US"/>
          </a:p>
        </p:txBody>
      </p:sp>
    </p:spTree>
    <p:extLst>
      <p:ext uri="{BB962C8B-B14F-4D97-AF65-F5344CB8AC3E}">
        <p14:creationId xmlns:p14="http://schemas.microsoft.com/office/powerpoint/2010/main" val="2362997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47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614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35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186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2075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42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1600">
                <a:latin typeface="Verdana"/>
                <a:ea typeface="Verdana"/>
                <a:cs typeface="Verdana"/>
                <a:sym typeface="Verdan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userDrawn="1"/>
        </p:nvPicPr>
        <p:blipFill>
          <a:blip r:embed="rId2">
            <a:alphaModFix/>
          </a:blip>
          <a:stretch>
            <a:fillRect/>
          </a:stretch>
        </p:blipFill>
        <p:spPr>
          <a:xfrm>
            <a:off x="7987722" y="41560"/>
            <a:ext cx="1097280" cy="4046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192088" y="203200"/>
            <a:ext cx="8729662" cy="482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015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163961" y="14504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163961" y="4824248"/>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5241169" y="145043"/>
            <a:ext cx="3795625" cy="493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0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4067503" y="9459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4067503" y="4799024"/>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01610" y="94594"/>
            <a:ext cx="3858687" cy="4962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Blue Section">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Orange Section">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61516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44251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729442" y="77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235200" y="106650"/>
            <a:ext cx="87072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235200" y="1013100"/>
            <a:ext cx="8616000" cy="3912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287597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Compare">
    <p:spTree>
      <p:nvGrpSpPr>
        <p:cNvPr id="1" name="Shape 23"/>
        <p:cNvGrpSpPr/>
        <p:nvPr/>
      </p:nvGrpSpPr>
      <p:grpSpPr>
        <a:xfrm>
          <a:off x="0" y="0"/>
          <a:ext cx="0" cy="0"/>
          <a:chOff x="0" y="0"/>
          <a:chExt cx="0" cy="0"/>
        </a:xfrm>
      </p:grpSpPr>
      <p:sp>
        <p:nvSpPr>
          <p:cNvPr id="24" name="Google Shape;24;p4"/>
          <p:cNvSpPr/>
          <p:nvPr/>
        </p:nvSpPr>
        <p:spPr>
          <a:xfrm>
            <a:off x="133004" y="66502"/>
            <a:ext cx="4156364" cy="6465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3004" y="875237"/>
            <a:ext cx="4156364"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4538749" y="875237"/>
            <a:ext cx="4447309"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userDrawn="1"/>
        </p:nvSpPr>
        <p:spPr>
          <a:xfrm>
            <a:off x="4538749" y="66502"/>
            <a:ext cx="4447309" cy="646598"/>
          </a:xfrm>
          <a:prstGeom prst="rect">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320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10235" y="114030"/>
            <a:ext cx="3981439"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4651414" y="115327"/>
            <a:ext cx="4249825"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B</a:t>
            </a:r>
          </a:p>
        </p:txBody>
      </p:sp>
    </p:spTree>
    <p:extLst>
      <p:ext uri="{BB962C8B-B14F-4D97-AF65-F5344CB8AC3E}">
        <p14:creationId xmlns:p14="http://schemas.microsoft.com/office/powerpoint/2010/main" val="160996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179173" y="191530"/>
            <a:ext cx="8748584" cy="4775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7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81" r:id="rId3"/>
    <p:sldLayoutId id="2147483687" r:id="rId4"/>
    <p:sldLayoutId id="2147483663" r:id="rId5"/>
    <p:sldLayoutId id="2147483682" r:id="rId6"/>
    <p:sldLayoutId id="2147483683" r:id="rId7"/>
    <p:sldLayoutId id="2147483688" r:id="rId8"/>
    <p:sldLayoutId id="2147483684" r:id="rId9"/>
    <p:sldLayoutId id="2147483689" r:id="rId10"/>
    <p:sldLayoutId id="2147483652" r:id="rId11"/>
    <p:sldLayoutId id="2147483685" r:id="rId12"/>
    <p:sldLayoutId id="2147483686"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log.rasa.com/building-contextual-assistants-with-rasa-formaction/"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2350" y="1322450"/>
            <a:ext cx="82143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
            </a:r>
            <a:r>
              <a:rPr lang="en-US"/>
              <a:t>ựng ChatBot với RASA</a:t>
            </a:r>
            <a:endParaRPr/>
          </a:p>
        </p:txBody>
      </p:sp>
      <p:sp>
        <p:nvSpPr>
          <p:cNvPr id="87" name="Google Shape;87;p13"/>
          <p:cNvSpPr txBox="1">
            <a:spLocks noGrp="1"/>
          </p:cNvSpPr>
          <p:nvPr>
            <p:ph type="subTitle" idx="1"/>
          </p:nvPr>
        </p:nvSpPr>
        <p:spPr>
          <a:xfrm>
            <a:off x="575125" y="3172900"/>
            <a:ext cx="7842600" cy="110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n" sz="1800">
                <a:solidFill>
                  <a:srgbClr val="000000"/>
                </a:solidFill>
              </a:rPr>
            </a:br>
            <a:r>
              <a:rPr lang="en" sz="1800">
                <a:solidFill>
                  <a:srgbClr val="000000"/>
                </a:solidFill>
              </a:rPr>
              <a:t>cuong@techmaster.vn</a:t>
            </a:r>
            <a:endParaRPr sz="1800">
              <a:solidFill>
                <a:srgbClr val="000000"/>
              </a:solidFill>
            </a:endParaRPr>
          </a:p>
        </p:txBody>
      </p:sp>
      <p:pic>
        <p:nvPicPr>
          <p:cNvPr id="88" name="Google Shape;88;p13"/>
          <p:cNvPicPr preferRelativeResize="0"/>
          <p:nvPr/>
        </p:nvPicPr>
        <p:blipFill>
          <a:blip r:embed="rId3">
            <a:alphaModFix/>
          </a:blip>
          <a:stretch>
            <a:fillRect/>
          </a:stretch>
        </p:blipFill>
        <p:spPr>
          <a:xfrm>
            <a:off x="7917543" y="50801"/>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FE9DA-C807-B646-8231-D85745A6A5E5}"/>
              </a:ext>
            </a:extLst>
          </p:cNvPr>
          <p:cNvPicPr>
            <a:picLocks noChangeAspect="1"/>
          </p:cNvPicPr>
          <p:nvPr/>
        </p:nvPicPr>
        <p:blipFill>
          <a:blip r:embed="rId2"/>
          <a:stretch>
            <a:fillRect/>
          </a:stretch>
        </p:blipFill>
        <p:spPr>
          <a:xfrm>
            <a:off x="86711" y="0"/>
            <a:ext cx="4349416" cy="5143500"/>
          </a:xfrm>
          <a:prstGeom prst="rect">
            <a:avLst/>
          </a:prstGeom>
        </p:spPr>
      </p:pic>
      <p:sp>
        <p:nvSpPr>
          <p:cNvPr id="3" name="TextBox 2">
            <a:extLst>
              <a:ext uri="{FF2B5EF4-FFF2-40B4-BE49-F238E27FC236}">
                <a16:creationId xmlns:a16="http://schemas.microsoft.com/office/drawing/2014/main" id="{A27B8419-583B-B143-8AB1-27B9E12646D2}"/>
              </a:ext>
            </a:extLst>
          </p:cNvPr>
          <p:cNvSpPr txBox="1"/>
          <p:nvPr/>
        </p:nvSpPr>
        <p:spPr>
          <a:xfrm>
            <a:off x="4562167" y="1582993"/>
            <a:ext cx="4326193" cy="1631216"/>
          </a:xfrm>
          <a:prstGeom prst="rect">
            <a:avLst/>
          </a:prstGeom>
          <a:noFill/>
        </p:spPr>
        <p:txBody>
          <a:bodyPr wrap="square" rtlCol="0">
            <a:spAutoFit/>
          </a:bodyPr>
          <a:lstStyle/>
          <a:p>
            <a:r>
              <a:rPr lang="en-US" sz="2000"/>
              <a:t>Cũng đã đóng cửa sau 3 tháng hoạt động lỗ hơn 200 triệu !</a:t>
            </a:r>
          </a:p>
          <a:p>
            <a:endParaRPr lang="en-US" sz="2000"/>
          </a:p>
          <a:p>
            <a:r>
              <a:rPr lang="en-US" sz="2000"/>
              <a:t>Chủ cửa hàng anh Đỗ Trung Thành,</a:t>
            </a:r>
          </a:p>
          <a:p>
            <a:r>
              <a:rPr lang="en-US" sz="2000"/>
              <a:t>giảng viên Arduino ở Techmaster</a:t>
            </a:r>
          </a:p>
        </p:txBody>
      </p:sp>
    </p:spTree>
    <p:extLst>
      <p:ext uri="{BB962C8B-B14F-4D97-AF65-F5344CB8AC3E}">
        <p14:creationId xmlns:p14="http://schemas.microsoft.com/office/powerpoint/2010/main" val="120693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074-23D0-9843-9160-051E46B0B7F4}"/>
              </a:ext>
            </a:extLst>
          </p:cNvPr>
          <p:cNvSpPr>
            <a:spLocks noGrp="1"/>
          </p:cNvSpPr>
          <p:nvPr>
            <p:ph type="title"/>
          </p:nvPr>
        </p:nvSpPr>
        <p:spPr/>
        <p:txBody>
          <a:bodyPr/>
          <a:lstStyle/>
          <a:p>
            <a:r>
              <a:rPr lang="en-US"/>
              <a:t>Nên làm</a:t>
            </a:r>
          </a:p>
        </p:txBody>
      </p:sp>
      <p:sp>
        <p:nvSpPr>
          <p:cNvPr id="3" name="Text Placeholder 2">
            <a:extLst>
              <a:ext uri="{FF2B5EF4-FFF2-40B4-BE49-F238E27FC236}">
                <a16:creationId xmlns:a16="http://schemas.microsoft.com/office/drawing/2014/main" id="{986D89EA-2E52-5949-9DD1-90AD32ECB9AD}"/>
              </a:ext>
            </a:extLst>
          </p:cNvPr>
          <p:cNvSpPr>
            <a:spLocks noGrp="1"/>
          </p:cNvSpPr>
          <p:nvPr>
            <p:ph type="body" idx="1"/>
          </p:nvPr>
        </p:nvSpPr>
        <p:spPr>
          <a:xfrm>
            <a:off x="176206" y="924610"/>
            <a:ext cx="8616000" cy="3912000"/>
          </a:xfrm>
        </p:spPr>
        <p:txBody>
          <a:bodyPr/>
          <a:lstStyle/>
          <a:p>
            <a:pPr>
              <a:lnSpc>
                <a:spcPct val="150000"/>
              </a:lnSpc>
            </a:pPr>
            <a:r>
              <a:rPr lang="en-US" sz="2000"/>
              <a:t>Kết hợp ChatBot với con người</a:t>
            </a:r>
          </a:p>
          <a:p>
            <a:pPr>
              <a:lnSpc>
                <a:spcPct val="150000"/>
              </a:lnSpc>
            </a:pPr>
            <a:r>
              <a:rPr lang="en-US" sz="2000"/>
              <a:t>Liên tục cập nhật kiến thức Chatbot mỗi ngày</a:t>
            </a:r>
          </a:p>
          <a:p>
            <a:pPr>
              <a:lnSpc>
                <a:spcPct val="150000"/>
              </a:lnSpc>
            </a:pPr>
            <a:r>
              <a:rPr lang="en-US" sz="2000"/>
              <a:t>Xem lại lịch sử trao đổi của ChatBot để cải tiến, cập nhật kịch bản</a:t>
            </a:r>
          </a:p>
          <a:p>
            <a:pPr>
              <a:lnSpc>
                <a:spcPct val="150000"/>
              </a:lnSpc>
            </a:pPr>
            <a:r>
              <a:rPr lang="en-US" sz="2000"/>
              <a:t>Can thiệp ngắt ChatBot khi cần thiết</a:t>
            </a:r>
          </a:p>
        </p:txBody>
      </p:sp>
    </p:spTree>
    <p:extLst>
      <p:ext uri="{BB962C8B-B14F-4D97-AF65-F5344CB8AC3E}">
        <p14:creationId xmlns:p14="http://schemas.microsoft.com/office/powerpoint/2010/main" val="243718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1168-67C0-B341-8884-530745D7E31B}"/>
              </a:ext>
            </a:extLst>
          </p:cNvPr>
          <p:cNvSpPr>
            <a:spLocks noGrp="1"/>
          </p:cNvSpPr>
          <p:nvPr>
            <p:ph type="title"/>
          </p:nvPr>
        </p:nvSpPr>
        <p:spPr/>
        <p:txBody>
          <a:bodyPr/>
          <a:lstStyle/>
          <a:p>
            <a:r>
              <a:rPr lang="en-US"/>
              <a:t>RASA</a:t>
            </a:r>
          </a:p>
        </p:txBody>
      </p:sp>
    </p:spTree>
    <p:extLst>
      <p:ext uri="{BB962C8B-B14F-4D97-AF65-F5344CB8AC3E}">
        <p14:creationId xmlns:p14="http://schemas.microsoft.com/office/powerpoint/2010/main" val="416548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ABC890D-3DAC-DC43-A557-49EC8CBB5817}"/>
              </a:ext>
            </a:extLst>
          </p:cNvPr>
          <p:cNvSpPr/>
          <p:nvPr/>
        </p:nvSpPr>
        <p:spPr>
          <a:xfrm>
            <a:off x="4409304"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t>NLU</a:t>
            </a:r>
          </a:p>
        </p:txBody>
      </p:sp>
      <p:sp>
        <p:nvSpPr>
          <p:cNvPr id="8" name="Freeform 7">
            <a:extLst>
              <a:ext uri="{FF2B5EF4-FFF2-40B4-BE49-F238E27FC236}">
                <a16:creationId xmlns:a16="http://schemas.microsoft.com/office/drawing/2014/main" id="{929F332D-2212-5446-8CA3-A4C7F1F70B67}"/>
              </a:ext>
            </a:extLst>
          </p:cNvPr>
          <p:cNvSpPr/>
          <p:nvPr/>
        </p:nvSpPr>
        <p:spPr>
          <a:xfrm>
            <a:off x="2710938"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622300">
              <a:lnSpc>
                <a:spcPct val="90000"/>
              </a:lnSpc>
              <a:spcBef>
                <a:spcPct val="0"/>
              </a:spcBef>
              <a:spcAft>
                <a:spcPct val="35000"/>
              </a:spcAft>
              <a:buNone/>
            </a:pPr>
            <a:r>
              <a:rPr lang="en-US" sz="1400" kern="1200"/>
              <a:t>Entity Extraction</a:t>
            </a:r>
          </a:p>
        </p:txBody>
      </p:sp>
      <p:sp>
        <p:nvSpPr>
          <p:cNvPr id="9" name="Freeform 8">
            <a:extLst>
              <a:ext uri="{FF2B5EF4-FFF2-40B4-BE49-F238E27FC236}">
                <a16:creationId xmlns:a16="http://schemas.microsoft.com/office/drawing/2014/main" id="{7589C65B-65E3-7D45-B6A1-86EFC20BAC09}"/>
              </a:ext>
            </a:extLst>
          </p:cNvPr>
          <p:cNvSpPr/>
          <p:nvPr/>
        </p:nvSpPr>
        <p:spPr>
          <a:xfrm>
            <a:off x="3556868"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a:solidFill>
            <a:srgbClr val="FFC00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Rasa</a:t>
            </a:r>
          </a:p>
        </p:txBody>
      </p:sp>
      <p:sp>
        <p:nvSpPr>
          <p:cNvPr id="10" name="Freeform 9">
            <a:extLst>
              <a:ext uri="{FF2B5EF4-FFF2-40B4-BE49-F238E27FC236}">
                <a16:creationId xmlns:a16="http://schemas.microsoft.com/office/drawing/2014/main" id="{520F2491-3D07-D845-B318-F4E293727DC8}"/>
              </a:ext>
            </a:extLst>
          </p:cNvPr>
          <p:cNvSpPr/>
          <p:nvPr/>
        </p:nvSpPr>
        <p:spPr>
          <a:xfrm>
            <a:off x="1539652" y="2063285"/>
            <a:ext cx="1952144" cy="1084524"/>
          </a:xfrm>
          <a:custGeom>
            <a:avLst/>
            <a:gdLst>
              <a:gd name="connsiteX0" fmla="*/ 0 w 1952144"/>
              <a:gd name="connsiteY0" fmla="*/ 0 h 1084524"/>
              <a:gd name="connsiteX1" fmla="*/ 1952144 w 1952144"/>
              <a:gd name="connsiteY1" fmla="*/ 0 h 1084524"/>
              <a:gd name="connsiteX2" fmla="*/ 1952144 w 1952144"/>
              <a:gd name="connsiteY2" fmla="*/ 1084524 h 1084524"/>
              <a:gd name="connsiteX3" fmla="*/ 0 w 1952144"/>
              <a:gd name="connsiteY3" fmla="*/ 1084524 h 1084524"/>
              <a:gd name="connsiteX4" fmla="*/ 0 w 1952144"/>
              <a:gd name="connsiteY4" fmla="*/ 0 h 10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144" h="1084524">
                <a:moveTo>
                  <a:pt x="0" y="0"/>
                </a:moveTo>
                <a:lnTo>
                  <a:pt x="1952144" y="0"/>
                </a:lnTo>
                <a:lnTo>
                  <a:pt x="1952144" y="1084524"/>
                </a:lnTo>
                <a:lnTo>
                  <a:pt x="0" y="10845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r" defTabSz="1289050">
              <a:lnSpc>
                <a:spcPct val="90000"/>
              </a:lnSpc>
              <a:spcBef>
                <a:spcPct val="0"/>
              </a:spcBef>
              <a:spcAft>
                <a:spcPct val="35000"/>
              </a:spcAft>
              <a:buNone/>
            </a:pPr>
            <a:r>
              <a:rPr lang="en-US" sz="2900" kern="1200"/>
              <a:t>Kịch bản + Code</a:t>
            </a:r>
          </a:p>
        </p:txBody>
      </p:sp>
      <p:sp>
        <p:nvSpPr>
          <p:cNvPr id="11" name="Freeform 10">
            <a:extLst>
              <a:ext uri="{FF2B5EF4-FFF2-40B4-BE49-F238E27FC236}">
                <a16:creationId xmlns:a16="http://schemas.microsoft.com/office/drawing/2014/main" id="{DEB38C26-3E64-2449-9024-AAB4B4C46854}"/>
              </a:ext>
            </a:extLst>
          </p:cNvPr>
          <p:cNvSpPr/>
          <p:nvPr/>
        </p:nvSpPr>
        <p:spPr>
          <a:xfrm>
            <a:off x="5255233"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1600200">
              <a:lnSpc>
                <a:spcPct val="90000"/>
              </a:lnSpc>
              <a:spcBef>
                <a:spcPct val="0"/>
              </a:spcBef>
              <a:spcAft>
                <a:spcPct val="35000"/>
              </a:spcAft>
              <a:buNone/>
            </a:pPr>
            <a:r>
              <a:rPr lang="en-US" sz="3600" kern="1200"/>
              <a:t>Core</a:t>
            </a:r>
          </a:p>
        </p:txBody>
      </p:sp>
      <p:sp>
        <p:nvSpPr>
          <p:cNvPr id="12" name="Freeform 11">
            <a:extLst>
              <a:ext uri="{FF2B5EF4-FFF2-40B4-BE49-F238E27FC236}">
                <a16:creationId xmlns:a16="http://schemas.microsoft.com/office/drawing/2014/main" id="{3032B792-191B-3E41-BF77-353F39E8CB9B}"/>
              </a:ext>
            </a:extLst>
          </p:cNvPr>
          <p:cNvSpPr/>
          <p:nvPr/>
        </p:nvSpPr>
        <p:spPr>
          <a:xfrm>
            <a:off x="4409304"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3</a:t>
            </a:r>
            <a:r>
              <a:rPr lang="en-US" sz="2900" kern="1200" baseline="30000">
                <a:solidFill>
                  <a:schemeClr val="bg2"/>
                </a:solidFill>
              </a:rPr>
              <a:t>rd</a:t>
            </a:r>
            <a:r>
              <a:rPr lang="en-US" sz="2900" kern="1200">
                <a:solidFill>
                  <a:schemeClr val="bg2"/>
                </a:solidFill>
              </a:rPr>
              <a:t> NLP</a:t>
            </a:r>
          </a:p>
        </p:txBody>
      </p:sp>
      <p:sp>
        <p:nvSpPr>
          <p:cNvPr id="14" name="Freeform 13">
            <a:extLst>
              <a:ext uri="{FF2B5EF4-FFF2-40B4-BE49-F238E27FC236}">
                <a16:creationId xmlns:a16="http://schemas.microsoft.com/office/drawing/2014/main" id="{86EE01A3-637B-B141-9A30-4A267A036711}"/>
              </a:ext>
            </a:extLst>
          </p:cNvPr>
          <p:cNvSpPr/>
          <p:nvPr/>
        </p:nvSpPr>
        <p:spPr>
          <a:xfrm>
            <a:off x="2710938"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2"/>
                </a:solidFill>
              </a:rPr>
              <a:t>Messaging Integration</a:t>
            </a:r>
          </a:p>
        </p:txBody>
      </p:sp>
    </p:spTree>
    <p:extLst>
      <p:ext uri="{BB962C8B-B14F-4D97-AF65-F5344CB8AC3E}">
        <p14:creationId xmlns:p14="http://schemas.microsoft.com/office/powerpoint/2010/main" val="3055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24B46-055A-6D41-A228-F216F5E3A3D6}"/>
              </a:ext>
            </a:extLst>
          </p:cNvPr>
          <p:cNvPicPr>
            <a:picLocks noChangeAspect="1"/>
          </p:cNvPicPr>
          <p:nvPr/>
        </p:nvPicPr>
        <p:blipFill>
          <a:blip r:embed="rId2"/>
          <a:stretch>
            <a:fillRect/>
          </a:stretch>
        </p:blipFill>
        <p:spPr>
          <a:xfrm>
            <a:off x="0" y="10893"/>
            <a:ext cx="9144000" cy="5121713"/>
          </a:xfrm>
          <a:prstGeom prst="rect">
            <a:avLst/>
          </a:prstGeom>
        </p:spPr>
      </p:pic>
      <p:sp>
        <p:nvSpPr>
          <p:cNvPr id="3" name="TextBox 2">
            <a:extLst>
              <a:ext uri="{FF2B5EF4-FFF2-40B4-BE49-F238E27FC236}">
                <a16:creationId xmlns:a16="http://schemas.microsoft.com/office/drawing/2014/main" id="{DF1A088A-7B64-A343-9BC4-F1DE1C615B73}"/>
              </a:ext>
            </a:extLst>
          </p:cNvPr>
          <p:cNvSpPr txBox="1"/>
          <p:nvPr/>
        </p:nvSpPr>
        <p:spPr>
          <a:xfrm>
            <a:off x="471949" y="88490"/>
            <a:ext cx="8072283" cy="461665"/>
          </a:xfrm>
          <a:prstGeom prst="rect">
            <a:avLst/>
          </a:prstGeom>
          <a:noFill/>
        </p:spPr>
        <p:txBody>
          <a:bodyPr wrap="square" rtlCol="0">
            <a:spAutoFit/>
          </a:bodyPr>
          <a:lstStyle/>
          <a:p>
            <a:pPr algn="ctr"/>
            <a:r>
              <a:rPr lang="en-US" sz="2400"/>
              <a:t>Cần dựng Chatbot từ cực đơn giản đến phức tạp</a:t>
            </a:r>
          </a:p>
        </p:txBody>
      </p:sp>
    </p:spTree>
    <p:extLst>
      <p:ext uri="{BB962C8B-B14F-4D97-AF65-F5344CB8AC3E}">
        <p14:creationId xmlns:p14="http://schemas.microsoft.com/office/powerpoint/2010/main" val="16297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56B3-EE8D-7242-870C-44B69287A5B7}"/>
              </a:ext>
            </a:extLst>
          </p:cNvPr>
          <p:cNvSpPr>
            <a:spLocks noGrp="1"/>
          </p:cNvSpPr>
          <p:nvPr>
            <p:ph type="title"/>
          </p:nvPr>
        </p:nvSpPr>
        <p:spPr/>
        <p:txBody>
          <a:bodyPr/>
          <a:lstStyle/>
          <a:p>
            <a:r>
              <a:rPr lang="en-US"/>
              <a:t>Dự án ChatBot RASA chuyên nghiệp sẽ cần</a:t>
            </a:r>
          </a:p>
        </p:txBody>
      </p:sp>
      <p:sp>
        <p:nvSpPr>
          <p:cNvPr id="3" name="Text Placeholder 2">
            <a:extLst>
              <a:ext uri="{FF2B5EF4-FFF2-40B4-BE49-F238E27FC236}">
                <a16:creationId xmlns:a16="http://schemas.microsoft.com/office/drawing/2014/main" id="{1FC67D7B-D1F4-4649-A4E2-EC9624A934A9}"/>
              </a:ext>
            </a:extLst>
          </p:cNvPr>
          <p:cNvSpPr>
            <a:spLocks noGrp="1"/>
          </p:cNvSpPr>
          <p:nvPr>
            <p:ph type="body" idx="1"/>
          </p:nvPr>
        </p:nvSpPr>
        <p:spPr/>
        <p:txBody>
          <a:bodyPr/>
          <a:lstStyle/>
          <a:p>
            <a:pPr>
              <a:lnSpc>
                <a:spcPct val="150000"/>
              </a:lnSpc>
            </a:pPr>
            <a:r>
              <a:rPr lang="en-US"/>
              <a:t>Hội thoại phủ được càng nhiều khả năng hội thoại càng tốt</a:t>
            </a:r>
          </a:p>
          <a:p>
            <a:pPr>
              <a:lnSpc>
                <a:spcPct val="150000"/>
              </a:lnSpc>
            </a:pPr>
            <a:r>
              <a:rPr lang="en-US"/>
              <a:t>Kịch bản phục vụ mục tiêu cụ thể</a:t>
            </a:r>
          </a:p>
          <a:p>
            <a:pPr>
              <a:lnSpc>
                <a:spcPct val="150000"/>
              </a:lnSpc>
            </a:pPr>
            <a:r>
              <a:rPr lang="en-US"/>
              <a:t>Lấy được thông tin người dung lưu vào trong CSDL</a:t>
            </a:r>
          </a:p>
          <a:p>
            <a:pPr>
              <a:lnSpc>
                <a:spcPct val="150000"/>
              </a:lnSpc>
            </a:pPr>
            <a:r>
              <a:rPr lang="en-US"/>
              <a:t>Kết nối REST API để trả về dữ liệu người dùng yêu cầu</a:t>
            </a:r>
          </a:p>
          <a:p>
            <a:pPr>
              <a:lnSpc>
                <a:spcPct val="150000"/>
              </a:lnSpc>
            </a:pPr>
            <a:r>
              <a:rPr lang="en-US"/>
              <a:t>Lưu toàn bộ hội thoại vào CSDL để phân tích trong tương lai</a:t>
            </a:r>
          </a:p>
          <a:p>
            <a:pPr>
              <a:lnSpc>
                <a:spcPct val="150000"/>
              </a:lnSpc>
            </a:pPr>
            <a:r>
              <a:rPr lang="en-US"/>
              <a:t>Tích hợp với NLP xử lý ngôn ngữ bản địa: tiếng Việt</a:t>
            </a:r>
          </a:p>
          <a:p>
            <a:pPr>
              <a:lnSpc>
                <a:spcPct val="150000"/>
              </a:lnSpc>
            </a:pPr>
            <a:r>
              <a:rPr lang="en-US"/>
              <a:t>Tích hợp Duckling để bóc tách nội dung</a:t>
            </a:r>
          </a:p>
          <a:p>
            <a:pPr>
              <a:lnSpc>
                <a:spcPct val="150000"/>
              </a:lnSpc>
            </a:pPr>
            <a:r>
              <a:rPr lang="en-US"/>
              <a:t>Kết nối vào Facebook, Zalo, Messenger…</a:t>
            </a:r>
          </a:p>
          <a:p>
            <a:pPr>
              <a:lnSpc>
                <a:spcPct val="150000"/>
              </a:lnSpc>
            </a:pPr>
            <a:r>
              <a:rPr lang="en-US"/>
              <a:t>RASA X </a:t>
            </a:r>
          </a:p>
        </p:txBody>
      </p:sp>
    </p:spTree>
    <p:extLst>
      <p:ext uri="{BB962C8B-B14F-4D97-AF65-F5344CB8AC3E}">
        <p14:creationId xmlns:p14="http://schemas.microsoft.com/office/powerpoint/2010/main" val="202082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D9BC8-2B2E-C546-98F3-EEBA57B32F57}"/>
              </a:ext>
            </a:extLst>
          </p:cNvPr>
          <p:cNvPicPr>
            <a:picLocks noChangeAspect="1"/>
          </p:cNvPicPr>
          <p:nvPr/>
        </p:nvPicPr>
        <p:blipFill>
          <a:blip r:embed="rId2"/>
          <a:stretch>
            <a:fillRect/>
          </a:stretch>
        </p:blipFill>
        <p:spPr>
          <a:xfrm>
            <a:off x="432617" y="1952316"/>
            <a:ext cx="3041445" cy="3041445"/>
          </a:xfrm>
          <a:prstGeom prst="rect">
            <a:avLst/>
          </a:prstGeom>
        </p:spPr>
      </p:pic>
      <p:sp>
        <p:nvSpPr>
          <p:cNvPr id="3" name="TextBox 2">
            <a:extLst>
              <a:ext uri="{FF2B5EF4-FFF2-40B4-BE49-F238E27FC236}">
                <a16:creationId xmlns:a16="http://schemas.microsoft.com/office/drawing/2014/main" id="{CAD2389A-256A-6144-A04F-4D3D0C86547B}"/>
              </a:ext>
            </a:extLst>
          </p:cNvPr>
          <p:cNvSpPr txBox="1"/>
          <p:nvPr/>
        </p:nvSpPr>
        <p:spPr>
          <a:xfrm>
            <a:off x="265470" y="196645"/>
            <a:ext cx="8563897" cy="1631216"/>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Cú pháp xây dựng RASA ChatBot chỉ gồm có MarkDown, YAML và Python.  Nếu sai cú pháp, việc debug rất khó khăn và lâu, do đó cần quản lý mã nguồn dự án RASA bằng git:</a:t>
            </a:r>
          </a:p>
          <a:p>
            <a:endParaRPr lang="en-US" sz="2000">
              <a:latin typeface="Verdana" panose="020B0604030504040204" pitchFamily="34" charset="0"/>
              <a:ea typeface="Verdana" panose="020B0604030504040204" pitchFamily="34" charset="0"/>
              <a:cs typeface="Verdana" panose="020B0604030504040204" pitchFamily="34" charset="0"/>
            </a:endParaRPr>
          </a:p>
          <a:p>
            <a:r>
              <a:rPr lang="en-US" sz="2000">
                <a:latin typeface="Verdana" panose="020B0604030504040204" pitchFamily="34" charset="0"/>
                <a:ea typeface="Verdana" panose="020B0604030504040204" pitchFamily="34" charset="0"/>
                <a:cs typeface="Verdana" panose="020B0604030504040204" pitchFamily="34" charset="0"/>
              </a:rPr>
              <a:t>Lưu lại trạng thái code trước đó để so sánh, quay lui nếu gặp lỗi</a:t>
            </a:r>
          </a:p>
        </p:txBody>
      </p:sp>
      <p:pic>
        <p:nvPicPr>
          <p:cNvPr id="4" name="Picture 3">
            <a:extLst>
              <a:ext uri="{FF2B5EF4-FFF2-40B4-BE49-F238E27FC236}">
                <a16:creationId xmlns:a16="http://schemas.microsoft.com/office/drawing/2014/main" id="{14442D8C-3F3A-2D4E-B3A4-B900585ABD6A}"/>
              </a:ext>
            </a:extLst>
          </p:cNvPr>
          <p:cNvPicPr>
            <a:picLocks noChangeAspect="1"/>
          </p:cNvPicPr>
          <p:nvPr/>
        </p:nvPicPr>
        <p:blipFill>
          <a:blip r:embed="rId3"/>
          <a:stretch>
            <a:fillRect/>
          </a:stretch>
        </p:blipFill>
        <p:spPr>
          <a:xfrm>
            <a:off x="4227870" y="2080767"/>
            <a:ext cx="4015197" cy="2590783"/>
          </a:xfrm>
          <a:prstGeom prst="rect">
            <a:avLst/>
          </a:prstGeom>
        </p:spPr>
      </p:pic>
    </p:spTree>
    <p:extLst>
      <p:ext uri="{BB962C8B-B14F-4D97-AF65-F5344CB8AC3E}">
        <p14:creationId xmlns:p14="http://schemas.microsoft.com/office/powerpoint/2010/main" val="277876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AA16-A9BB-D54B-9D42-C003642836A1}"/>
              </a:ext>
            </a:extLst>
          </p:cNvPr>
          <p:cNvSpPr>
            <a:spLocks noGrp="1"/>
          </p:cNvSpPr>
          <p:nvPr>
            <p:ph type="title"/>
          </p:nvPr>
        </p:nvSpPr>
        <p:spPr/>
        <p:txBody>
          <a:bodyPr/>
          <a:lstStyle/>
          <a:p>
            <a:r>
              <a:rPr lang="en-US"/>
              <a:t>Cài đặt RASA trên máy tính</a:t>
            </a:r>
          </a:p>
        </p:txBody>
      </p:sp>
    </p:spTree>
    <p:extLst>
      <p:ext uri="{BB962C8B-B14F-4D97-AF65-F5344CB8AC3E}">
        <p14:creationId xmlns:p14="http://schemas.microsoft.com/office/powerpoint/2010/main" val="340535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8FA6-8B8A-AC45-B846-EB9385203957}"/>
              </a:ext>
            </a:extLst>
          </p:cNvPr>
          <p:cNvSpPr>
            <a:spLocks noGrp="1"/>
          </p:cNvSpPr>
          <p:nvPr>
            <p:ph type="title"/>
          </p:nvPr>
        </p:nvSpPr>
        <p:spPr/>
        <p:txBody>
          <a:bodyPr/>
          <a:lstStyle/>
          <a:p>
            <a:r>
              <a:rPr lang="en-US"/>
              <a:t>Thứ tự cài đặt</a:t>
            </a:r>
          </a:p>
        </p:txBody>
      </p:sp>
      <p:sp>
        <p:nvSpPr>
          <p:cNvPr id="3" name="Text Placeholder 2">
            <a:extLst>
              <a:ext uri="{FF2B5EF4-FFF2-40B4-BE49-F238E27FC236}">
                <a16:creationId xmlns:a16="http://schemas.microsoft.com/office/drawing/2014/main" id="{181D4D94-622C-DC44-B4F1-953A608D0177}"/>
              </a:ext>
            </a:extLst>
          </p:cNvPr>
          <p:cNvSpPr>
            <a:spLocks noGrp="1"/>
          </p:cNvSpPr>
          <p:nvPr>
            <p:ph type="body" idx="1"/>
          </p:nvPr>
        </p:nvSpPr>
        <p:spPr>
          <a:xfrm>
            <a:off x="225368" y="914777"/>
            <a:ext cx="8616000" cy="3912000"/>
          </a:xfrm>
        </p:spPr>
        <p:txBody>
          <a:bodyPr/>
          <a:lstStyle/>
          <a:p>
            <a:pPr>
              <a:lnSpc>
                <a:spcPct val="150000"/>
              </a:lnSpc>
            </a:pPr>
            <a:r>
              <a:rPr lang="en-US" sz="2400" b="1"/>
              <a:t>Python 3.7.4 </a:t>
            </a:r>
            <a:r>
              <a:rPr lang="en-US" sz="2400"/>
              <a:t>hoặc mới hơn</a:t>
            </a:r>
          </a:p>
          <a:p>
            <a:pPr>
              <a:lnSpc>
                <a:spcPct val="150000"/>
              </a:lnSpc>
            </a:pPr>
            <a:r>
              <a:rPr lang="en-US" sz="2400" b="1"/>
              <a:t>Virtual Environment + PIP</a:t>
            </a:r>
          </a:p>
          <a:p>
            <a:pPr>
              <a:lnSpc>
                <a:spcPct val="150000"/>
              </a:lnSpc>
            </a:pPr>
            <a:r>
              <a:rPr lang="en-US" sz="2400" b="1"/>
              <a:t>Git </a:t>
            </a:r>
            <a:r>
              <a:rPr lang="en-US" sz="2400"/>
              <a:t>quản lý phiên bản</a:t>
            </a:r>
            <a:endParaRPr lang="en-US" sz="2400" b="1"/>
          </a:p>
          <a:p>
            <a:pPr>
              <a:lnSpc>
                <a:spcPct val="150000"/>
              </a:lnSpc>
            </a:pPr>
            <a:r>
              <a:rPr lang="en-US" sz="2400" b="1"/>
              <a:t>Docker</a:t>
            </a:r>
            <a:r>
              <a:rPr lang="en-US" sz="2400"/>
              <a:t> để chạy Facebook Duckling bóc tách thông tin từ text người dung nhập vào</a:t>
            </a:r>
          </a:p>
          <a:p>
            <a:pPr>
              <a:lnSpc>
                <a:spcPct val="150000"/>
              </a:lnSpc>
            </a:pPr>
            <a:r>
              <a:rPr lang="en-US" sz="2400" b="1"/>
              <a:t>Visual Studio Code </a:t>
            </a:r>
            <a:r>
              <a:rPr lang="en-US" sz="2400"/>
              <a:t>với plugin soạn thảo YAML, Markdown và Python</a:t>
            </a:r>
          </a:p>
          <a:p>
            <a:pPr>
              <a:lnSpc>
                <a:spcPct val="150000"/>
              </a:lnSpc>
            </a:pPr>
            <a:endParaRPr lang="en-US" sz="2400"/>
          </a:p>
          <a:p>
            <a:pPr>
              <a:lnSpc>
                <a:spcPct val="150000"/>
              </a:lnSpc>
            </a:pPr>
            <a:endParaRPr lang="en-US" sz="2400"/>
          </a:p>
        </p:txBody>
      </p:sp>
      <p:pic>
        <p:nvPicPr>
          <p:cNvPr id="5" name="Graphic 4" descr="Footprints">
            <a:extLst>
              <a:ext uri="{FF2B5EF4-FFF2-40B4-BE49-F238E27FC236}">
                <a16:creationId xmlns:a16="http://schemas.microsoft.com/office/drawing/2014/main" id="{096D7393-07CA-2045-AF56-1D50C4309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1361" y="69668"/>
            <a:ext cx="914400" cy="914400"/>
          </a:xfrm>
          <a:prstGeom prst="rect">
            <a:avLst/>
          </a:prstGeom>
        </p:spPr>
      </p:pic>
    </p:spTree>
    <p:extLst>
      <p:ext uri="{BB962C8B-B14F-4D97-AF65-F5344CB8AC3E}">
        <p14:creationId xmlns:p14="http://schemas.microsoft.com/office/powerpoint/2010/main" val="354440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950CD-C73A-B64E-B8D9-80D7527F3A5B}"/>
              </a:ext>
            </a:extLst>
          </p:cNvPr>
          <p:cNvSpPr>
            <a:spLocks noGrp="1"/>
          </p:cNvSpPr>
          <p:nvPr>
            <p:ph type="body" idx="4294967295"/>
          </p:nvPr>
        </p:nvSpPr>
        <p:spPr>
          <a:xfrm>
            <a:off x="324464" y="1366684"/>
            <a:ext cx="8616950" cy="2399072"/>
          </a:xfrm>
        </p:spPr>
        <p:txBody>
          <a:bodyPr/>
          <a:lstStyle/>
          <a:p>
            <a:pPr marL="114300" indent="0">
              <a:buNone/>
            </a:pPr>
            <a:r>
              <a:rPr lang="en-US" sz="3200">
                <a:solidFill>
                  <a:schemeClr val="bg1"/>
                </a:solidFill>
              </a:rPr>
              <a:t>Hướng dẫn trong slide này thực hiện trên MacOSX 10.13.6. Các lệnh gõ trên terminal tương đương với gõ trên terminal trên Ubuntu hay Windows</a:t>
            </a:r>
          </a:p>
        </p:txBody>
      </p:sp>
      <p:pic>
        <p:nvPicPr>
          <p:cNvPr id="5" name="Graphic 4" descr="Warning">
            <a:extLst>
              <a:ext uri="{FF2B5EF4-FFF2-40B4-BE49-F238E27FC236}">
                <a16:creationId xmlns:a16="http://schemas.microsoft.com/office/drawing/2014/main" id="{8130CE04-F0DD-054B-8E36-11177456B3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96" y="246421"/>
            <a:ext cx="914400" cy="914400"/>
          </a:xfrm>
          <a:prstGeom prst="rect">
            <a:avLst/>
          </a:prstGeom>
        </p:spPr>
      </p:pic>
    </p:spTree>
    <p:extLst>
      <p:ext uri="{BB962C8B-B14F-4D97-AF65-F5344CB8AC3E}">
        <p14:creationId xmlns:p14="http://schemas.microsoft.com/office/powerpoint/2010/main" val="53625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Ứng d</a:t>
            </a:r>
            <a:r>
              <a:rPr lang="en-US"/>
              <a:t>ụ</a:t>
            </a:r>
            <a:r>
              <a:rPr lang="en"/>
              <a:t>ng ChatBot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E2D0F2-BE6E-314B-881E-C88BDC6E0DD3}"/>
              </a:ext>
            </a:extLst>
          </p:cNvPr>
          <p:cNvSpPr>
            <a:spLocks noGrp="1"/>
          </p:cNvSpPr>
          <p:nvPr>
            <p:ph type="body" idx="4294967295"/>
          </p:nvPr>
        </p:nvSpPr>
        <p:spPr>
          <a:xfrm>
            <a:off x="68826" y="0"/>
            <a:ext cx="6489291" cy="4956737"/>
          </a:xfrm>
        </p:spPr>
        <p:txBody>
          <a:bodyPr/>
          <a:lstStyle/>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python3</a:t>
            </a:r>
            <a:r>
              <a:rPr lang="en-US" sz="2900">
                <a:solidFill>
                  <a:schemeClr val="bg2"/>
                </a:solidFill>
                <a:latin typeface="RobotoMono Nerd Font" pitchFamily="2" charset="0"/>
                <a:ea typeface="RobotoMono Nerd Font" pitchFamily="2" charset="0"/>
              </a:rPr>
              <a:t> –version</a:t>
            </a:r>
          </a:p>
          <a:p>
            <a:pPr marL="114300" indent="0">
              <a:lnSpc>
                <a:spcPct val="160000"/>
              </a:lnSpc>
              <a:buNone/>
            </a:pPr>
            <a:r>
              <a:rPr lang="en-US" sz="2900">
                <a:solidFill>
                  <a:schemeClr val="bg2"/>
                </a:solidFill>
                <a:latin typeface="RobotoMono Nerd Font" pitchFamily="2" charset="0"/>
                <a:ea typeface="RobotoMono Nerd Font" pitchFamily="2" charset="0"/>
              </a:rPr>
              <a:t>Python 3.7.x</a:t>
            </a:r>
          </a:p>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mkdir</a:t>
            </a:r>
            <a:r>
              <a:rPr lang="en-US" sz="2900">
                <a:solidFill>
                  <a:schemeClr val="bg2"/>
                </a:solidFill>
                <a:latin typeface="RobotoMono Nerd Font" pitchFamily="2" charset="0"/>
                <a:ea typeface="RobotoMono Nerd Font" pitchFamily="2" charset="0"/>
              </a:rPr>
              <a:t> hellobot</a:t>
            </a:r>
          </a:p>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cd</a:t>
            </a:r>
            <a:r>
              <a:rPr lang="en-US" sz="2900">
                <a:solidFill>
                  <a:schemeClr val="bg2"/>
                </a:solidFill>
                <a:latin typeface="RobotoMono Nerd Font" pitchFamily="2" charset="0"/>
                <a:ea typeface="RobotoMono Nerd Font" pitchFamily="2" charset="0"/>
              </a:rPr>
              <a:t> hellobot</a:t>
            </a:r>
          </a:p>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python3</a:t>
            </a:r>
            <a:r>
              <a:rPr lang="en-US" sz="2900">
                <a:solidFill>
                  <a:schemeClr val="bg2"/>
                </a:solidFill>
                <a:latin typeface="RobotoMono Nerd Font" pitchFamily="2" charset="0"/>
                <a:ea typeface="RobotoMono Nerd Font" pitchFamily="2" charset="0"/>
              </a:rPr>
              <a:t> -m venv venv</a:t>
            </a:r>
          </a:p>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source</a:t>
            </a:r>
            <a:r>
              <a:rPr lang="en-US" sz="2900">
                <a:solidFill>
                  <a:schemeClr val="bg2"/>
                </a:solidFill>
                <a:latin typeface="RobotoMono Nerd Font" pitchFamily="2" charset="0"/>
                <a:ea typeface="RobotoMono Nerd Font" pitchFamily="2" charset="0"/>
              </a:rPr>
              <a:t> venv/bin/activate</a:t>
            </a:r>
          </a:p>
          <a:p>
            <a:pPr marL="114300" indent="0">
              <a:lnSpc>
                <a:spcPct val="160000"/>
              </a:lnSpc>
              <a:buNone/>
            </a:pPr>
            <a:r>
              <a:rPr lang="en-US" sz="2900">
                <a:solidFill>
                  <a:schemeClr val="bg2"/>
                </a:solidFill>
                <a:latin typeface="RobotoMono Nerd Font" pitchFamily="2" charset="0"/>
                <a:ea typeface="RobotoMono Nerd Font" pitchFamily="2" charset="0"/>
              </a:rPr>
              <a:t>$ </a:t>
            </a:r>
            <a:r>
              <a:rPr lang="en-US" sz="2900">
                <a:solidFill>
                  <a:srgbClr val="7030A0"/>
                </a:solidFill>
                <a:latin typeface="RobotoMono Nerd Font" pitchFamily="2" charset="0"/>
                <a:ea typeface="RobotoMono Nerd Font" pitchFamily="2" charset="0"/>
              </a:rPr>
              <a:t>rasa init </a:t>
            </a:r>
            <a:r>
              <a:rPr lang="en-US" sz="2900">
                <a:solidFill>
                  <a:schemeClr val="bg2"/>
                </a:solidFill>
                <a:latin typeface="RobotoMono Nerd Font" pitchFamily="2" charset="0"/>
                <a:ea typeface="RobotoMono Nerd Font" pitchFamily="2" charset="0"/>
              </a:rPr>
              <a:t>--no-prompt</a:t>
            </a:r>
          </a:p>
        </p:txBody>
      </p:sp>
      <p:sp>
        <p:nvSpPr>
          <p:cNvPr id="4" name="TextBox 3">
            <a:extLst>
              <a:ext uri="{FF2B5EF4-FFF2-40B4-BE49-F238E27FC236}">
                <a16:creationId xmlns:a16="http://schemas.microsoft.com/office/drawing/2014/main" id="{B41AC45A-899D-6E43-A280-C8468F928061}"/>
              </a:ext>
            </a:extLst>
          </p:cNvPr>
          <p:cNvSpPr txBox="1"/>
          <p:nvPr/>
        </p:nvSpPr>
        <p:spPr>
          <a:xfrm>
            <a:off x="4581831" y="275303"/>
            <a:ext cx="4227872"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Kiểm tra phiên bản</a:t>
            </a:r>
          </a:p>
        </p:txBody>
      </p:sp>
      <p:sp>
        <p:nvSpPr>
          <p:cNvPr id="5" name="TextBox 4">
            <a:extLst>
              <a:ext uri="{FF2B5EF4-FFF2-40B4-BE49-F238E27FC236}">
                <a16:creationId xmlns:a16="http://schemas.microsoft.com/office/drawing/2014/main" id="{34DADE97-7D0C-4B4D-A012-B6C52C764F73}"/>
              </a:ext>
            </a:extLst>
          </p:cNvPr>
          <p:cNvSpPr txBox="1"/>
          <p:nvPr/>
        </p:nvSpPr>
        <p:spPr>
          <a:xfrm>
            <a:off x="4547418" y="1666568"/>
            <a:ext cx="4227872"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Tạo thư mục chứa dự án</a:t>
            </a:r>
          </a:p>
        </p:txBody>
      </p:sp>
      <p:sp>
        <p:nvSpPr>
          <p:cNvPr id="6" name="TextBox 5">
            <a:extLst>
              <a:ext uri="{FF2B5EF4-FFF2-40B4-BE49-F238E27FC236}">
                <a16:creationId xmlns:a16="http://schemas.microsoft.com/office/drawing/2014/main" id="{81F315C4-A3F2-D749-8521-3A3EEF13DB94}"/>
              </a:ext>
            </a:extLst>
          </p:cNvPr>
          <p:cNvSpPr txBox="1"/>
          <p:nvPr/>
        </p:nvSpPr>
        <p:spPr>
          <a:xfrm>
            <a:off x="4542502" y="2349910"/>
            <a:ext cx="4227872"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Chuyển vào bên trong thư mục</a:t>
            </a:r>
          </a:p>
        </p:txBody>
      </p:sp>
      <p:sp>
        <p:nvSpPr>
          <p:cNvPr id="7" name="TextBox 6">
            <a:extLst>
              <a:ext uri="{FF2B5EF4-FFF2-40B4-BE49-F238E27FC236}">
                <a16:creationId xmlns:a16="http://schemas.microsoft.com/office/drawing/2014/main" id="{3816507F-8198-E04D-9A7A-C9BC860616A2}"/>
              </a:ext>
            </a:extLst>
          </p:cNvPr>
          <p:cNvSpPr txBox="1"/>
          <p:nvPr/>
        </p:nvSpPr>
        <p:spPr>
          <a:xfrm>
            <a:off x="5432321" y="3111910"/>
            <a:ext cx="380017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Tạo môi trường ảo Python</a:t>
            </a:r>
          </a:p>
        </p:txBody>
      </p:sp>
      <p:sp>
        <p:nvSpPr>
          <p:cNvPr id="8" name="TextBox 7">
            <a:extLst>
              <a:ext uri="{FF2B5EF4-FFF2-40B4-BE49-F238E27FC236}">
                <a16:creationId xmlns:a16="http://schemas.microsoft.com/office/drawing/2014/main" id="{1EDA481C-3087-2D41-BE34-6D0C5841ACCE}"/>
              </a:ext>
            </a:extLst>
          </p:cNvPr>
          <p:cNvSpPr txBox="1"/>
          <p:nvPr/>
        </p:nvSpPr>
        <p:spPr>
          <a:xfrm>
            <a:off x="6297560" y="3829666"/>
            <a:ext cx="1578078"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Kích hoạt</a:t>
            </a:r>
          </a:p>
        </p:txBody>
      </p:sp>
    </p:spTree>
    <p:extLst>
      <p:ext uri="{BB962C8B-B14F-4D97-AF65-F5344CB8AC3E}">
        <p14:creationId xmlns:p14="http://schemas.microsoft.com/office/powerpoint/2010/main" val="100408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1D385-A7BC-4E4F-B149-A53DAC0DBF4B}"/>
              </a:ext>
            </a:extLst>
          </p:cNvPr>
          <p:cNvPicPr>
            <a:picLocks noChangeAspect="1"/>
          </p:cNvPicPr>
          <p:nvPr/>
        </p:nvPicPr>
        <p:blipFill>
          <a:blip r:embed="rId3"/>
          <a:stretch>
            <a:fillRect/>
          </a:stretch>
        </p:blipFill>
        <p:spPr>
          <a:xfrm>
            <a:off x="0" y="502920"/>
            <a:ext cx="9144000" cy="4137660"/>
          </a:xfrm>
          <a:prstGeom prst="rect">
            <a:avLst/>
          </a:prstGeom>
        </p:spPr>
      </p:pic>
    </p:spTree>
    <p:extLst>
      <p:ext uri="{BB962C8B-B14F-4D97-AF65-F5344CB8AC3E}">
        <p14:creationId xmlns:p14="http://schemas.microsoft.com/office/powerpoint/2010/main" val="1914353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D70C86-8B09-3F4A-A80F-6ED7FA8BD5B1}"/>
              </a:ext>
            </a:extLst>
          </p:cNvPr>
          <p:cNvSpPr>
            <a:spLocks noGrp="1"/>
          </p:cNvSpPr>
          <p:nvPr>
            <p:ph type="body" idx="4294967295"/>
          </p:nvPr>
        </p:nvSpPr>
        <p:spPr>
          <a:xfrm>
            <a:off x="145156" y="-215983"/>
            <a:ext cx="8615363" cy="5172994"/>
          </a:xfrm>
        </p:spPr>
        <p:txBody>
          <a:bodyPr/>
          <a:lstStyle/>
          <a:p>
            <a:pPr marL="114300" indent="0">
              <a:lnSpc>
                <a:spcPct val="200000"/>
              </a:lnSpc>
              <a:buNone/>
            </a:pPr>
            <a:r>
              <a:rPr lang="en-US" sz="3200">
                <a:solidFill>
                  <a:srgbClr val="7030A0"/>
                </a:solidFill>
                <a:latin typeface="RobotoMono Nerd Font" pitchFamily="2" charset="0"/>
                <a:ea typeface="RobotoMono Nerd Font" pitchFamily="2" charset="0"/>
              </a:rPr>
              <a:t>rasa init </a:t>
            </a:r>
            <a:r>
              <a:rPr lang="en-US" sz="3200">
                <a:solidFill>
                  <a:schemeClr val="bg2"/>
                </a:solidFill>
                <a:latin typeface="RobotoMono Nerd Font" pitchFamily="2" charset="0"/>
                <a:ea typeface="RobotoMono Nerd Font" pitchFamily="2" charset="0"/>
              </a:rPr>
              <a:t>--no prompt</a:t>
            </a:r>
          </a:p>
          <a:p>
            <a:pPr marL="114300" indent="0">
              <a:lnSpc>
                <a:spcPct val="200000"/>
              </a:lnSpc>
              <a:buNone/>
            </a:pPr>
            <a:r>
              <a:rPr lang="en-US" sz="3200">
                <a:solidFill>
                  <a:srgbClr val="7030A0"/>
                </a:solidFill>
                <a:latin typeface="RobotoMono Nerd Font" pitchFamily="2" charset="0"/>
                <a:ea typeface="RobotoMono Nerd Font" pitchFamily="2" charset="0"/>
              </a:rPr>
              <a:t>rasa train</a:t>
            </a:r>
          </a:p>
          <a:p>
            <a:pPr marL="114300" indent="0">
              <a:lnSpc>
                <a:spcPct val="200000"/>
              </a:lnSpc>
              <a:buNone/>
            </a:pPr>
            <a:r>
              <a:rPr lang="en-US" sz="3200">
                <a:solidFill>
                  <a:srgbClr val="7030A0"/>
                </a:solidFill>
                <a:latin typeface="RobotoMono Nerd Font" pitchFamily="2" charset="0"/>
                <a:ea typeface="RobotoMono Nerd Font" pitchFamily="2" charset="0"/>
              </a:rPr>
              <a:t>rasa shell</a:t>
            </a:r>
          </a:p>
          <a:p>
            <a:pPr marL="114300" indent="0">
              <a:lnSpc>
                <a:spcPct val="200000"/>
              </a:lnSpc>
              <a:buNone/>
            </a:pPr>
            <a:r>
              <a:rPr lang="en-US" sz="3200">
                <a:solidFill>
                  <a:srgbClr val="7030A0"/>
                </a:solidFill>
                <a:latin typeface="RobotoMono Nerd Font" pitchFamily="2" charset="0"/>
                <a:ea typeface="RobotoMono Nerd Font" pitchFamily="2" charset="0"/>
              </a:rPr>
              <a:t>rasa shell </a:t>
            </a:r>
            <a:r>
              <a:rPr lang="en-US" sz="3200">
                <a:solidFill>
                  <a:schemeClr val="bg2"/>
                </a:solidFill>
                <a:latin typeface="RobotoMono Nerd Font" pitchFamily="2" charset="0"/>
                <a:ea typeface="RobotoMono Nerd Font" pitchFamily="2" charset="0"/>
              </a:rPr>
              <a:t>–debug</a:t>
            </a:r>
          </a:p>
          <a:p>
            <a:pPr marL="114300" indent="0">
              <a:lnSpc>
                <a:spcPct val="200000"/>
              </a:lnSpc>
              <a:buNone/>
            </a:pPr>
            <a:r>
              <a:rPr lang="en-US" sz="3200">
                <a:solidFill>
                  <a:srgbClr val="7030A0"/>
                </a:solidFill>
                <a:latin typeface="RobotoMono Nerd Font" pitchFamily="2" charset="0"/>
                <a:ea typeface="RobotoMono Nerd Font" pitchFamily="2" charset="0"/>
              </a:rPr>
              <a:t>rasa data validate</a:t>
            </a:r>
          </a:p>
        </p:txBody>
      </p:sp>
      <p:sp>
        <p:nvSpPr>
          <p:cNvPr id="4" name="TextBox 3">
            <a:extLst>
              <a:ext uri="{FF2B5EF4-FFF2-40B4-BE49-F238E27FC236}">
                <a16:creationId xmlns:a16="http://schemas.microsoft.com/office/drawing/2014/main" id="{CACAEA5B-7AFB-A140-9657-553CB91AC39D}"/>
              </a:ext>
            </a:extLst>
          </p:cNvPr>
          <p:cNvSpPr txBox="1"/>
          <p:nvPr/>
        </p:nvSpPr>
        <p:spPr>
          <a:xfrm>
            <a:off x="6012425" y="206477"/>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Khởi tạo dự án rasa</a:t>
            </a:r>
          </a:p>
        </p:txBody>
      </p:sp>
      <p:sp>
        <p:nvSpPr>
          <p:cNvPr id="5" name="TextBox 4">
            <a:extLst>
              <a:ext uri="{FF2B5EF4-FFF2-40B4-BE49-F238E27FC236}">
                <a16:creationId xmlns:a16="http://schemas.microsoft.com/office/drawing/2014/main" id="{1BD9527F-76E4-8343-A7DD-1C4B2DC7F77C}"/>
              </a:ext>
            </a:extLst>
          </p:cNvPr>
          <p:cNvSpPr txBox="1"/>
          <p:nvPr/>
        </p:nvSpPr>
        <p:spPr>
          <a:xfrm>
            <a:off x="6017340" y="1237312"/>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Huấn luyện</a:t>
            </a:r>
          </a:p>
        </p:txBody>
      </p:sp>
      <p:sp>
        <p:nvSpPr>
          <p:cNvPr id="6" name="TextBox 5">
            <a:extLst>
              <a:ext uri="{FF2B5EF4-FFF2-40B4-BE49-F238E27FC236}">
                <a16:creationId xmlns:a16="http://schemas.microsoft.com/office/drawing/2014/main" id="{8FD596F7-C347-C741-A461-480EECA01485}"/>
              </a:ext>
            </a:extLst>
          </p:cNvPr>
          <p:cNvSpPr txBox="1"/>
          <p:nvPr/>
        </p:nvSpPr>
        <p:spPr>
          <a:xfrm>
            <a:off x="5697795" y="2158180"/>
            <a:ext cx="3426541"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Dùng thử dạng dòng lệnh</a:t>
            </a:r>
          </a:p>
        </p:txBody>
      </p:sp>
      <p:sp>
        <p:nvSpPr>
          <p:cNvPr id="7" name="TextBox 6">
            <a:extLst>
              <a:ext uri="{FF2B5EF4-FFF2-40B4-BE49-F238E27FC236}">
                <a16:creationId xmlns:a16="http://schemas.microsoft.com/office/drawing/2014/main" id="{15197E96-BF99-8E42-83B3-7F8E1BED3FF1}"/>
              </a:ext>
            </a:extLst>
          </p:cNvPr>
          <p:cNvSpPr txBox="1"/>
          <p:nvPr/>
        </p:nvSpPr>
        <p:spPr>
          <a:xfrm>
            <a:off x="6617110" y="3196259"/>
            <a:ext cx="252689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Dùng thử + gỡ rối</a:t>
            </a:r>
          </a:p>
        </p:txBody>
      </p:sp>
      <p:sp>
        <p:nvSpPr>
          <p:cNvPr id="8" name="TextBox 7">
            <a:extLst>
              <a:ext uri="{FF2B5EF4-FFF2-40B4-BE49-F238E27FC236}">
                <a16:creationId xmlns:a16="http://schemas.microsoft.com/office/drawing/2014/main" id="{73CCB7AD-157A-2F49-B782-50DEE823BE60}"/>
              </a:ext>
            </a:extLst>
          </p:cNvPr>
          <p:cNvSpPr txBox="1"/>
          <p:nvPr/>
        </p:nvSpPr>
        <p:spPr>
          <a:xfrm>
            <a:off x="5205404" y="4150764"/>
            <a:ext cx="3938596"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Kiểm tra tính hợp lệ dữ liệu</a:t>
            </a:r>
          </a:p>
        </p:txBody>
      </p:sp>
    </p:spTree>
    <p:extLst>
      <p:ext uri="{BB962C8B-B14F-4D97-AF65-F5344CB8AC3E}">
        <p14:creationId xmlns:p14="http://schemas.microsoft.com/office/powerpoint/2010/main" val="17280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1807-57BE-3C49-A9C6-AB9182BC34F9}"/>
              </a:ext>
            </a:extLst>
          </p:cNvPr>
          <p:cNvSpPr>
            <a:spLocks noGrp="1"/>
          </p:cNvSpPr>
          <p:nvPr>
            <p:ph type="title"/>
          </p:nvPr>
        </p:nvSpPr>
        <p:spPr/>
        <p:txBody>
          <a:bodyPr/>
          <a:lstStyle/>
          <a:p>
            <a:r>
              <a:rPr lang="en-US"/>
              <a:t>Khung dự án RASA</a:t>
            </a:r>
          </a:p>
        </p:txBody>
      </p:sp>
    </p:spTree>
    <p:extLst>
      <p:ext uri="{BB962C8B-B14F-4D97-AF65-F5344CB8AC3E}">
        <p14:creationId xmlns:p14="http://schemas.microsoft.com/office/powerpoint/2010/main" val="359595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05443-DD6A-E640-99F7-FCB16FC36945}"/>
              </a:ext>
            </a:extLst>
          </p:cNvPr>
          <p:cNvPicPr>
            <a:picLocks noChangeAspect="1"/>
          </p:cNvPicPr>
          <p:nvPr/>
        </p:nvPicPr>
        <p:blipFill>
          <a:blip r:embed="rId2"/>
          <a:stretch>
            <a:fillRect/>
          </a:stretch>
        </p:blipFill>
        <p:spPr>
          <a:xfrm>
            <a:off x="63683" y="615405"/>
            <a:ext cx="3220716" cy="4113349"/>
          </a:xfrm>
          <a:prstGeom prst="rect">
            <a:avLst/>
          </a:prstGeom>
        </p:spPr>
      </p:pic>
      <p:sp>
        <p:nvSpPr>
          <p:cNvPr id="6" name="TextBox 5">
            <a:extLst>
              <a:ext uri="{FF2B5EF4-FFF2-40B4-BE49-F238E27FC236}">
                <a16:creationId xmlns:a16="http://schemas.microsoft.com/office/drawing/2014/main" id="{E65ED956-146E-C148-980A-A2B350B134ED}"/>
              </a:ext>
            </a:extLst>
          </p:cNvPr>
          <p:cNvSpPr txBox="1"/>
          <p:nvPr/>
        </p:nvSpPr>
        <p:spPr>
          <a:xfrm>
            <a:off x="3431176" y="1349828"/>
            <a:ext cx="5364481" cy="2246769"/>
          </a:xfrm>
          <a:prstGeom prst="rect">
            <a:avLst/>
          </a:prstGeom>
          <a:noFill/>
        </p:spPr>
        <p:txBody>
          <a:bodyPr wrap="square" rtlCol="0">
            <a:spAutoFit/>
          </a:bodyPr>
          <a:lstStyle/>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config.yml</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 cấu hình pipeline, policy</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endpoints.yml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cấu hình đấu nối RASA ra ngoài: action server, tracker store</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credentials.yml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lưu thông tin đăng nhập Facebook, Slack, MatterMost..</a:t>
            </a:r>
          </a:p>
        </p:txBody>
      </p:sp>
    </p:spTree>
    <p:extLst>
      <p:ext uri="{BB962C8B-B14F-4D97-AF65-F5344CB8AC3E}">
        <p14:creationId xmlns:p14="http://schemas.microsoft.com/office/powerpoint/2010/main" val="3492881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29AC-D987-E148-BE2C-F8CE504143BE}"/>
              </a:ext>
            </a:extLst>
          </p:cNvPr>
          <p:cNvPicPr>
            <a:picLocks noChangeAspect="1"/>
          </p:cNvPicPr>
          <p:nvPr/>
        </p:nvPicPr>
        <p:blipFill>
          <a:blip r:embed="rId2"/>
          <a:stretch>
            <a:fillRect/>
          </a:stretch>
        </p:blipFill>
        <p:spPr>
          <a:xfrm>
            <a:off x="107226" y="432525"/>
            <a:ext cx="3220716" cy="4113349"/>
          </a:xfrm>
          <a:prstGeom prst="rect">
            <a:avLst/>
          </a:prstGeom>
        </p:spPr>
      </p:pic>
      <p:graphicFrame>
        <p:nvGraphicFramePr>
          <p:cNvPr id="4" name="Diagram 3">
            <a:extLst>
              <a:ext uri="{FF2B5EF4-FFF2-40B4-BE49-F238E27FC236}">
                <a16:creationId xmlns:a16="http://schemas.microsoft.com/office/drawing/2014/main" id="{3A4453CB-8A0F-AD46-A198-03BD186D49B0}"/>
              </a:ext>
            </a:extLst>
          </p:cNvPr>
          <p:cNvGraphicFramePr/>
          <p:nvPr>
            <p:extLst>
              <p:ext uri="{D42A27DB-BD31-4B8C-83A1-F6EECF244321}">
                <p14:modId xmlns:p14="http://schemas.microsoft.com/office/powerpoint/2010/main" val="3876903349"/>
              </p:ext>
            </p:extLst>
          </p:nvPr>
        </p:nvGraphicFramePr>
        <p:xfrm>
          <a:off x="3570514" y="531223"/>
          <a:ext cx="5181601" cy="4032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4447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F9CE-DBFA-9C45-A0E1-824C7C4B0D0E}"/>
              </a:ext>
            </a:extLst>
          </p:cNvPr>
          <p:cNvSpPr/>
          <p:nvPr/>
        </p:nvSpPr>
        <p:spPr>
          <a:xfrm>
            <a:off x="65315" y="87359"/>
            <a:ext cx="3200399" cy="4985980"/>
          </a:xfrm>
          <a:prstGeom prst="rect">
            <a:avLst/>
          </a:prstGeom>
          <a:solidFill>
            <a:schemeClr val="tx2">
              <a:lumMod val="10000"/>
            </a:schemeClr>
          </a:solidFill>
        </p:spPr>
        <p:txBody>
          <a:bodyPr wrap="square">
            <a:spAutoFit/>
          </a:bodyPr>
          <a:lstStyle/>
          <a:p>
            <a:r>
              <a:rPr lang="en-US" sz="1600" b="1">
                <a:solidFill>
                  <a:srgbClr val="569CD6"/>
                </a:solidFill>
                <a:effectLst/>
                <a:latin typeface="Menlo" panose="020B0609030804020204" pitchFamily="49" charset="0"/>
              </a:rPr>
              <a:t>## intent:greet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hello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hi</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morning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evening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 there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intent:goodbye</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around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later</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intent:affirm</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yes</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indeed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of course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that sounds good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correct</a:t>
            </a:r>
          </a:p>
        </p:txBody>
      </p:sp>
      <p:sp>
        <p:nvSpPr>
          <p:cNvPr id="3" name="TextBox 2">
            <a:extLst>
              <a:ext uri="{FF2B5EF4-FFF2-40B4-BE49-F238E27FC236}">
                <a16:creationId xmlns:a16="http://schemas.microsoft.com/office/drawing/2014/main" id="{C1533433-A59C-FA4F-B6E0-B908632D8D0C}"/>
              </a:ext>
            </a:extLst>
          </p:cNvPr>
          <p:cNvSpPr txBox="1"/>
          <p:nvPr/>
        </p:nvSpPr>
        <p:spPr>
          <a:xfrm>
            <a:off x="3648891" y="87086"/>
            <a:ext cx="3793026" cy="830997"/>
          </a:xfrm>
          <a:prstGeom prst="rect">
            <a:avLst/>
          </a:prstGeom>
          <a:noFill/>
        </p:spPr>
        <p:txBody>
          <a:bodyPr wrap="none" rtlCol="0">
            <a:spAutoFit/>
          </a:bodyPr>
          <a:lstStyle/>
          <a:p>
            <a:r>
              <a:rPr lang="en-US" sz="2400"/>
              <a:t>intent: ý đồ, mong muốn</a:t>
            </a:r>
          </a:p>
          <a:p>
            <a:r>
              <a:rPr lang="en-US" sz="2400"/>
              <a:t>Khách hàng hỏi, bot trả lời</a:t>
            </a:r>
          </a:p>
        </p:txBody>
      </p:sp>
      <p:sp>
        <p:nvSpPr>
          <p:cNvPr id="6" name="Rectangle 5">
            <a:extLst>
              <a:ext uri="{FF2B5EF4-FFF2-40B4-BE49-F238E27FC236}">
                <a16:creationId xmlns:a16="http://schemas.microsoft.com/office/drawing/2014/main" id="{CC2FEDDF-D5DD-184C-B900-93EFF39847B3}"/>
              </a:ext>
            </a:extLst>
          </p:cNvPr>
          <p:cNvSpPr/>
          <p:nvPr/>
        </p:nvSpPr>
        <p:spPr>
          <a:xfrm>
            <a:off x="4210595" y="1301267"/>
            <a:ext cx="3470365" cy="2225930"/>
          </a:xfrm>
          <a:prstGeom prst="rect">
            <a:avLst/>
          </a:prstGeom>
          <a:solidFill>
            <a:schemeClr val="tx2">
              <a:lumMod val="10000"/>
            </a:schemeClr>
          </a:solidFill>
        </p:spPr>
        <p:txBody>
          <a:bodyPr wrap="square">
            <a:spAutoFit/>
          </a:bodyPr>
          <a:lstStyle/>
          <a:p>
            <a:pPr>
              <a:lnSpc>
                <a:spcPct val="200000"/>
              </a:lnSpc>
            </a:pPr>
            <a:r>
              <a:rPr lang="en-US" sz="1800" b="1">
                <a:solidFill>
                  <a:srgbClr val="569CD6"/>
                </a:solidFill>
                <a:latin typeface="Menlo" panose="020B0609030804020204" pitchFamily="49" charset="0"/>
              </a:rPr>
              <a:t>## itent:greet</a:t>
            </a:r>
            <a:endParaRPr lang="en-US" sz="1800">
              <a:solidFill>
                <a:srgbClr val="D4D4D4"/>
              </a:solidFill>
              <a:latin typeface="Menlo" panose="020B0609030804020204" pitchFamily="49" charset="0"/>
            </a:endParaRPr>
          </a:p>
          <a:p>
            <a:pPr>
              <a:lnSpc>
                <a:spcPct val="200000"/>
              </a:lnSpc>
            </a:pPr>
            <a:r>
              <a:rPr lang="en-US" sz="1800" b="1">
                <a:solidFill>
                  <a:srgbClr val="569CD6"/>
                </a:solidFill>
                <a:latin typeface="Menlo" panose="020B0609030804020204" pitchFamily="49" charset="0"/>
              </a:rPr>
              <a:t>## intent:</a:t>
            </a:r>
          </a:p>
          <a:p>
            <a:pPr>
              <a:lnSpc>
                <a:spcPct val="200000"/>
              </a:lnSpc>
            </a:pPr>
            <a:r>
              <a:rPr lang="en-US" sz="1800" b="1">
                <a:solidFill>
                  <a:srgbClr val="569CD6"/>
                </a:solidFill>
                <a:latin typeface="Menlo" panose="020B0609030804020204" pitchFamily="49" charset="0"/>
              </a:rPr>
              <a:t># intent:affirm</a:t>
            </a:r>
          </a:p>
          <a:p>
            <a:pPr>
              <a:lnSpc>
                <a:spcPct val="200000"/>
              </a:lnSpc>
            </a:pPr>
            <a:r>
              <a:rPr lang="en-US" sz="1800" b="1">
                <a:solidFill>
                  <a:srgbClr val="569CD6"/>
                </a:solidFill>
                <a:latin typeface="Menlo" panose="020B0609030804020204" pitchFamily="49" charset="0"/>
              </a:rPr>
              <a:t>## intent;reject</a:t>
            </a:r>
            <a:endParaRPr lang="en-US" sz="1800">
              <a:solidFill>
                <a:srgbClr val="D4D4D4"/>
              </a:solidFill>
              <a:latin typeface="Menlo" panose="020B0609030804020204" pitchFamily="49" charset="0"/>
            </a:endParaRPr>
          </a:p>
        </p:txBody>
      </p:sp>
      <p:pic>
        <p:nvPicPr>
          <p:cNvPr id="5" name="Graphic 4" descr="Danger">
            <a:extLst>
              <a:ext uri="{FF2B5EF4-FFF2-40B4-BE49-F238E27FC236}">
                <a16:creationId xmlns:a16="http://schemas.microsoft.com/office/drawing/2014/main" id="{8123C8B3-30C1-7F45-8587-DE834803C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3531" y="1609451"/>
            <a:ext cx="914400" cy="914400"/>
          </a:xfrm>
          <a:prstGeom prst="rect">
            <a:avLst/>
          </a:prstGeom>
        </p:spPr>
      </p:pic>
      <p:sp>
        <p:nvSpPr>
          <p:cNvPr id="7" name="TextBox 6">
            <a:extLst>
              <a:ext uri="{FF2B5EF4-FFF2-40B4-BE49-F238E27FC236}">
                <a16:creationId xmlns:a16="http://schemas.microsoft.com/office/drawing/2014/main" id="{F15EC167-649E-FB41-8D17-5986737CD9CB}"/>
              </a:ext>
            </a:extLst>
          </p:cNvPr>
          <p:cNvSpPr txBox="1"/>
          <p:nvPr/>
        </p:nvSpPr>
        <p:spPr>
          <a:xfrm>
            <a:off x="3605350" y="3735977"/>
            <a:ext cx="5085805" cy="1287468"/>
          </a:xfrm>
          <a:prstGeom prst="rect">
            <a:avLst/>
          </a:prstGeom>
          <a:noFill/>
        </p:spPr>
        <p:txBody>
          <a:bodyPr wrap="square" rtlCol="0">
            <a:spAutoFit/>
          </a:bodyPr>
          <a:lstStyle/>
          <a:p>
            <a:pPr>
              <a:lnSpc>
                <a:spcPct val="150000"/>
              </a:lnSpc>
            </a:pPr>
            <a:r>
              <a:rPr lang="en-US" sz="1800"/>
              <a:t>Viết sai cú pháp xảy ra 2 khả năng:</a:t>
            </a:r>
          </a:p>
          <a:p>
            <a:pPr marL="342900" indent="-342900">
              <a:lnSpc>
                <a:spcPct val="150000"/>
              </a:lnSpc>
              <a:buFont typeface="+mj-lt"/>
              <a:buAutoNum type="arabicPeriod"/>
            </a:pPr>
            <a:r>
              <a:rPr lang="en-US" sz="1800"/>
              <a:t>rasa train báo lỗi, có thể sửa được ngay</a:t>
            </a:r>
          </a:p>
          <a:p>
            <a:pPr marL="342900" indent="-342900">
              <a:lnSpc>
                <a:spcPct val="150000"/>
              </a:lnSpc>
              <a:buFont typeface="+mj-lt"/>
              <a:buAutoNum type="arabicPeriod"/>
            </a:pPr>
            <a:r>
              <a:rPr lang="en-US" sz="1800"/>
              <a:t>luồng hội thoại không như ý, gỡ rối rất khó</a:t>
            </a:r>
          </a:p>
        </p:txBody>
      </p:sp>
      <p:sp>
        <p:nvSpPr>
          <p:cNvPr id="8" name="Folded Corner 7">
            <a:extLst>
              <a:ext uri="{FF2B5EF4-FFF2-40B4-BE49-F238E27FC236}">
                <a16:creationId xmlns:a16="http://schemas.microsoft.com/office/drawing/2014/main" id="{4FF44346-FC8A-FF46-8A5A-C8E3FF3C7A9C}"/>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spTree>
    <p:extLst>
      <p:ext uri="{BB962C8B-B14F-4D97-AF65-F5344CB8AC3E}">
        <p14:creationId xmlns:p14="http://schemas.microsoft.com/office/powerpoint/2010/main" val="2931577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92FF44-C945-5E45-8208-C8451F01071F}"/>
              </a:ext>
            </a:extLst>
          </p:cNvPr>
          <p:cNvSpPr/>
          <p:nvPr/>
        </p:nvSpPr>
        <p:spPr>
          <a:xfrm>
            <a:off x="0" y="180780"/>
            <a:ext cx="3331028" cy="4832092"/>
          </a:xfrm>
          <a:prstGeom prst="rect">
            <a:avLst/>
          </a:prstGeom>
          <a:solidFill>
            <a:schemeClr val="tx2">
              <a:lumMod val="10000"/>
            </a:schemeClr>
          </a:solidFill>
        </p:spPr>
        <p:txBody>
          <a:bodyPr wrap="square">
            <a:spAutoFit/>
          </a:bodyPr>
          <a:lstStyle/>
          <a:p>
            <a:r>
              <a:rPr lang="vi-VN" b="1">
                <a:solidFill>
                  <a:srgbClr val="569CD6"/>
                </a:solidFill>
                <a:effectLst/>
                <a:latin typeface="Menlo" panose="020B0609030804020204" pitchFamily="49" charset="0"/>
              </a:rPr>
              <a:t>## intent: muon_dong_tien_mat</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nhận tiền mặt không</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đâu đóng tiền</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đóng tận nơi</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khi đi học sẽ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nộp học phí</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trung tâm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lớp nộp</a:t>
            </a:r>
          </a:p>
          <a:p>
            <a:br>
              <a:rPr lang="vi-VN">
                <a:solidFill>
                  <a:srgbClr val="D4D4D4"/>
                </a:solidFill>
                <a:latin typeface="Menlo" panose="020B0609030804020204" pitchFamily="49" charset="0"/>
              </a:rPr>
            </a:br>
            <a:r>
              <a:rPr lang="vi-VN" b="1">
                <a:solidFill>
                  <a:srgbClr val="569CD6"/>
                </a:solidFill>
                <a:effectLst/>
                <a:latin typeface="Menlo" panose="020B0609030804020204" pitchFamily="49" charset="0"/>
              </a:rPr>
              <a:t>## intent: muon_dang_ky_hoc</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khoá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lớp</a:t>
            </a:r>
          </a:p>
        </p:txBody>
      </p:sp>
      <p:sp>
        <p:nvSpPr>
          <p:cNvPr id="3" name="Text Placeholder 2">
            <a:extLst>
              <a:ext uri="{FF2B5EF4-FFF2-40B4-BE49-F238E27FC236}">
                <a16:creationId xmlns:a16="http://schemas.microsoft.com/office/drawing/2014/main" id="{431C4829-A790-C64B-B4A5-77EE57537F79}"/>
              </a:ext>
            </a:extLst>
          </p:cNvPr>
          <p:cNvSpPr txBox="1">
            <a:spLocks/>
          </p:cNvSpPr>
          <p:nvPr/>
        </p:nvSpPr>
        <p:spPr>
          <a:xfrm>
            <a:off x="3718628" y="821510"/>
            <a:ext cx="5094446"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Không viết câu quá dài</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Tập trung keyword khác biệt để bắt được ý đồ khách hàng</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Liệt kê càng nhiều tình huống càng tốt</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Một đoạn text không nên lặp lại ở 2 intent khác nhau</a:t>
            </a:r>
          </a:p>
        </p:txBody>
      </p:sp>
      <p:sp>
        <p:nvSpPr>
          <p:cNvPr id="4" name="Folded Corner 3">
            <a:extLst>
              <a:ext uri="{FF2B5EF4-FFF2-40B4-BE49-F238E27FC236}">
                <a16:creationId xmlns:a16="http://schemas.microsoft.com/office/drawing/2014/main" id="{ADDA1714-C7DE-6840-9520-BBC3A119FF3F}"/>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pic>
        <p:nvPicPr>
          <p:cNvPr id="6" name="Graphic 5" descr="Bell">
            <a:extLst>
              <a:ext uri="{FF2B5EF4-FFF2-40B4-BE49-F238E27FC236}">
                <a16:creationId xmlns:a16="http://schemas.microsoft.com/office/drawing/2014/main" id="{2C0F455D-3BE3-F348-9F38-E7333989E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7371805" y="433795"/>
            <a:ext cx="914400" cy="914400"/>
          </a:xfrm>
          <a:prstGeom prst="rect">
            <a:avLst/>
          </a:prstGeom>
        </p:spPr>
      </p:pic>
    </p:spTree>
    <p:extLst>
      <p:ext uri="{BB962C8B-B14F-4D97-AF65-F5344CB8AC3E}">
        <p14:creationId xmlns:p14="http://schemas.microsoft.com/office/powerpoint/2010/main" val="1495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5DA853-63EA-A04D-9DC5-2E56D7775ADC}"/>
              </a:ext>
            </a:extLst>
          </p:cNvPr>
          <p:cNvSpPr>
            <a:spLocks noGrp="1"/>
          </p:cNvSpPr>
          <p:nvPr>
            <p:ph type="body" idx="4294967295"/>
          </p:nvPr>
        </p:nvSpPr>
        <p:spPr>
          <a:xfrm>
            <a:off x="241825" y="1690871"/>
            <a:ext cx="4289425" cy="598907"/>
          </a:xfrm>
          <a:solidFill>
            <a:schemeClr val="accent1">
              <a:lumMod val="75000"/>
            </a:schemeClr>
          </a:solidFill>
        </p:spPr>
        <p:txBody>
          <a:bodyPr/>
          <a:lstStyle/>
          <a:p>
            <a:pPr marL="146050" indent="0">
              <a:buNone/>
            </a:pPr>
            <a:r>
              <a:rPr lang="en-US">
                <a:solidFill>
                  <a:schemeClr val="bg1"/>
                </a:solidFill>
              </a:rPr>
              <a:t>Này em ơi cho anh hỏi khi nào Techmaster khai giảng lớp Deep Learning ấy nhỉ</a:t>
            </a:r>
          </a:p>
        </p:txBody>
      </p:sp>
      <p:sp>
        <p:nvSpPr>
          <p:cNvPr id="3" name="Text Placeholder 2">
            <a:extLst>
              <a:ext uri="{FF2B5EF4-FFF2-40B4-BE49-F238E27FC236}">
                <a16:creationId xmlns:a16="http://schemas.microsoft.com/office/drawing/2014/main" id="{6FE3359C-E14D-964E-A947-1FC0A49A749B}"/>
              </a:ext>
            </a:extLst>
          </p:cNvPr>
          <p:cNvSpPr>
            <a:spLocks noGrp="1"/>
          </p:cNvSpPr>
          <p:nvPr>
            <p:ph type="body" idx="4294967295"/>
          </p:nvPr>
        </p:nvSpPr>
        <p:spPr>
          <a:xfrm>
            <a:off x="5889835" y="1093865"/>
            <a:ext cx="2868757" cy="598908"/>
          </a:xfrm>
          <a:solidFill>
            <a:schemeClr val="accent1">
              <a:lumMod val="75000"/>
            </a:schemeClr>
          </a:solidFill>
        </p:spPr>
        <p:txBody>
          <a:bodyPr/>
          <a:lstStyle/>
          <a:p>
            <a:pPr marL="146050" indent="0">
              <a:buNone/>
            </a:pPr>
            <a:r>
              <a:rPr lang="en-US">
                <a:solidFill>
                  <a:schemeClr val="bg1"/>
                </a:solidFill>
              </a:rPr>
              <a:t>Khi nào khai giảng Deep Learning</a:t>
            </a:r>
          </a:p>
        </p:txBody>
      </p:sp>
      <p:sp>
        <p:nvSpPr>
          <p:cNvPr id="6" name="Right Arrow 5">
            <a:extLst>
              <a:ext uri="{FF2B5EF4-FFF2-40B4-BE49-F238E27FC236}">
                <a16:creationId xmlns:a16="http://schemas.microsoft.com/office/drawing/2014/main" id="{FFFE7589-922D-8044-973D-0ED395B28D2D}"/>
              </a:ext>
            </a:extLst>
          </p:cNvPr>
          <p:cNvSpPr/>
          <p:nvPr/>
        </p:nvSpPr>
        <p:spPr>
          <a:xfrm>
            <a:off x="4881839" y="2176423"/>
            <a:ext cx="816158" cy="30228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8C134AE1-3AE7-9D49-8ABF-2C7477240216}"/>
              </a:ext>
            </a:extLst>
          </p:cNvPr>
          <p:cNvSpPr txBox="1">
            <a:spLocks/>
          </p:cNvSpPr>
          <p:nvPr/>
        </p:nvSpPr>
        <p:spPr>
          <a:xfrm>
            <a:off x="5891095" y="1828156"/>
            <a:ext cx="2868757" cy="598908"/>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khi nào khai giảng</a:t>
            </a:r>
          </a:p>
        </p:txBody>
      </p:sp>
      <p:sp>
        <p:nvSpPr>
          <p:cNvPr id="9" name="Text Placeholder 2">
            <a:extLst>
              <a:ext uri="{FF2B5EF4-FFF2-40B4-BE49-F238E27FC236}">
                <a16:creationId xmlns:a16="http://schemas.microsoft.com/office/drawing/2014/main" id="{48BC53D2-23A5-0E42-BE16-124B1456FA6C}"/>
              </a:ext>
            </a:extLst>
          </p:cNvPr>
          <p:cNvSpPr txBox="1">
            <a:spLocks/>
          </p:cNvSpPr>
          <p:nvPr/>
        </p:nvSpPr>
        <p:spPr>
          <a:xfrm>
            <a:off x="5884797" y="2660688"/>
            <a:ext cx="2868757" cy="430135"/>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khai giảng</a:t>
            </a:r>
          </a:p>
        </p:txBody>
      </p:sp>
      <p:sp>
        <p:nvSpPr>
          <p:cNvPr id="10" name="Text Placeholder 2">
            <a:extLst>
              <a:ext uri="{FF2B5EF4-FFF2-40B4-BE49-F238E27FC236}">
                <a16:creationId xmlns:a16="http://schemas.microsoft.com/office/drawing/2014/main" id="{91918635-9B93-0B41-83BD-A348D59162D7}"/>
              </a:ext>
            </a:extLst>
          </p:cNvPr>
          <p:cNvSpPr txBox="1">
            <a:spLocks/>
          </p:cNvSpPr>
          <p:nvPr/>
        </p:nvSpPr>
        <p:spPr>
          <a:xfrm>
            <a:off x="5863385" y="3991983"/>
            <a:ext cx="2868757" cy="421319"/>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mở lớp</a:t>
            </a:r>
          </a:p>
        </p:txBody>
      </p:sp>
      <p:sp>
        <p:nvSpPr>
          <p:cNvPr id="11" name="Text Placeholder 1">
            <a:extLst>
              <a:ext uri="{FF2B5EF4-FFF2-40B4-BE49-F238E27FC236}">
                <a16:creationId xmlns:a16="http://schemas.microsoft.com/office/drawing/2014/main" id="{3BE6AAE1-4D26-FF47-B794-139A6229D2C5}"/>
              </a:ext>
            </a:extLst>
          </p:cNvPr>
          <p:cNvSpPr txBox="1">
            <a:spLocks/>
          </p:cNvSpPr>
          <p:nvPr/>
        </p:nvSpPr>
        <p:spPr>
          <a:xfrm>
            <a:off x="227970" y="2712330"/>
            <a:ext cx="4289425" cy="598907"/>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Mình muốn hỏi lịch khai giảng lớp Deep Learning</a:t>
            </a:r>
          </a:p>
        </p:txBody>
      </p:sp>
      <p:sp>
        <p:nvSpPr>
          <p:cNvPr id="12" name="Text Placeholder 2">
            <a:extLst>
              <a:ext uri="{FF2B5EF4-FFF2-40B4-BE49-F238E27FC236}">
                <a16:creationId xmlns:a16="http://schemas.microsoft.com/office/drawing/2014/main" id="{A29C49A6-0C2E-144C-AD3F-8D4FE0484103}"/>
              </a:ext>
            </a:extLst>
          </p:cNvPr>
          <p:cNvSpPr txBox="1">
            <a:spLocks/>
          </p:cNvSpPr>
          <p:nvPr/>
        </p:nvSpPr>
        <p:spPr>
          <a:xfrm>
            <a:off x="5878500" y="3304294"/>
            <a:ext cx="2868757" cy="443990"/>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lịch khai giảng Deep Learning</a:t>
            </a:r>
          </a:p>
        </p:txBody>
      </p:sp>
    </p:spTree>
    <p:extLst>
      <p:ext uri="{BB962C8B-B14F-4D97-AF65-F5344CB8AC3E}">
        <p14:creationId xmlns:p14="http://schemas.microsoft.com/office/powerpoint/2010/main" val="36492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54587B-727F-9A44-BFA3-EBAD531F6DE3}"/>
              </a:ext>
            </a:extLst>
          </p:cNvPr>
          <p:cNvSpPr/>
          <p:nvPr/>
        </p:nvSpPr>
        <p:spPr>
          <a:xfrm>
            <a:off x="0" y="878143"/>
            <a:ext cx="5116286" cy="3539430"/>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muon_dang_ky_hoc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utter_huong_dan_dang_ky_hoc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utter_yeu_cau_goi_so_hotline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hoi_cach_mua_khoa_hoc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hoi_cach_mua_khoa_hoc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utter_yeu_cau_dang_ky_chuyen_khoan</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muon_dong_tien_mat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utter_tra_loi_khach_muon_dong_tien_mat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p:txBody>
      </p:sp>
      <p:sp>
        <p:nvSpPr>
          <p:cNvPr id="4" name="Folded Corner 3">
            <a:extLst>
              <a:ext uri="{FF2B5EF4-FFF2-40B4-BE49-F238E27FC236}">
                <a16:creationId xmlns:a16="http://schemas.microsoft.com/office/drawing/2014/main" id="{0593C763-7DA9-4D47-BC77-A9723137CD52}"/>
              </a:ext>
            </a:extLst>
          </p:cNvPr>
          <p:cNvSpPr/>
          <p:nvPr/>
        </p:nvSpPr>
        <p:spPr>
          <a:xfrm>
            <a:off x="3805645" y="1506582"/>
            <a:ext cx="1280161"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5" name="TextBox 4">
            <a:extLst>
              <a:ext uri="{FF2B5EF4-FFF2-40B4-BE49-F238E27FC236}">
                <a16:creationId xmlns:a16="http://schemas.microsoft.com/office/drawing/2014/main" id="{0DC55844-9E37-F743-BDAA-3306E0E83FE3}"/>
              </a:ext>
            </a:extLst>
          </p:cNvPr>
          <p:cNvSpPr txBox="1"/>
          <p:nvPr/>
        </p:nvSpPr>
        <p:spPr>
          <a:xfrm>
            <a:off x="5142584" y="1436915"/>
            <a:ext cx="4001416" cy="2677656"/>
          </a:xfrm>
          <a:prstGeom prst="rect">
            <a:avLst/>
          </a:prstGeom>
          <a:noFill/>
        </p:spPr>
        <p:txBody>
          <a:bodyPr wrap="none" rtlCol="0">
            <a:spAutoFit/>
          </a:bodyPr>
          <a:lstStyle/>
          <a:p>
            <a:r>
              <a:rPr lang="en-US" sz="2400"/>
              <a:t>Kịch bản hội thoại</a:t>
            </a:r>
            <a:br>
              <a:rPr lang="en-US" sz="2400"/>
            </a:br>
            <a:endParaRPr lang="en-US" sz="2400"/>
          </a:p>
          <a:p>
            <a:pPr marL="342900" indent="-342900">
              <a:buFont typeface="Arial" panose="020B0604020202020204" pitchFamily="34" charset="0"/>
              <a:buChar char="•"/>
            </a:pPr>
            <a:r>
              <a:rPr lang="en-US" sz="2400"/>
              <a:t>Đơn giản: hỏi đáp</a:t>
            </a:r>
            <a:br>
              <a:rPr lang="en-US" sz="2400"/>
            </a:br>
            <a:endParaRPr lang="en-US" sz="2400"/>
          </a:p>
          <a:p>
            <a:pPr marL="342900" indent="-342900">
              <a:buFont typeface="Arial" panose="020B0604020202020204" pitchFamily="34" charset="0"/>
              <a:buChar char="•"/>
            </a:pPr>
            <a:r>
              <a:rPr lang="en-US" sz="2400"/>
              <a:t>Khó hơn: chạy các action</a:t>
            </a:r>
            <a:br>
              <a:rPr lang="en-US" sz="2400"/>
            </a:br>
            <a:r>
              <a:rPr lang="en-US" sz="2400"/>
              <a:t>đặt câu hỏi, lấy thông tin </a:t>
            </a:r>
            <a:br>
              <a:rPr lang="en-US" sz="2400"/>
            </a:br>
            <a:r>
              <a:rPr lang="en-US" sz="2400"/>
              <a:t>từ khách hàng</a:t>
            </a:r>
          </a:p>
        </p:txBody>
      </p:sp>
    </p:spTree>
    <p:extLst>
      <p:ext uri="{BB962C8B-B14F-4D97-AF65-F5344CB8AC3E}">
        <p14:creationId xmlns:p14="http://schemas.microsoft.com/office/powerpoint/2010/main" val="176803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15B69-B67E-D54E-B934-E06137F16C09}"/>
              </a:ext>
            </a:extLst>
          </p:cNvPr>
          <p:cNvPicPr>
            <a:picLocks noChangeAspect="1"/>
          </p:cNvPicPr>
          <p:nvPr/>
        </p:nvPicPr>
        <p:blipFill>
          <a:blip r:embed="rId2"/>
          <a:stretch>
            <a:fillRect/>
          </a:stretch>
        </p:blipFill>
        <p:spPr>
          <a:xfrm>
            <a:off x="1583460" y="0"/>
            <a:ext cx="5977080" cy="5143500"/>
          </a:xfrm>
          <a:prstGeom prst="rect">
            <a:avLst/>
          </a:prstGeom>
        </p:spPr>
      </p:pic>
    </p:spTree>
    <p:extLst>
      <p:ext uri="{BB962C8B-B14F-4D97-AF65-F5344CB8AC3E}">
        <p14:creationId xmlns:p14="http://schemas.microsoft.com/office/powerpoint/2010/main" val="2449766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B5589-9F9B-4049-A50D-B50A5EAF1E3E}"/>
              </a:ext>
            </a:extLst>
          </p:cNvPr>
          <p:cNvSpPr/>
          <p:nvPr/>
        </p:nvSpPr>
        <p:spPr>
          <a:xfrm>
            <a:off x="169816" y="796170"/>
            <a:ext cx="2294710" cy="2062103"/>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hoi_gio</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hoi_gio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action_hoi_gio</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hoi_ngay</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hoi_ngay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action_hoi_ngay</a:t>
            </a:r>
          </a:p>
          <a:p>
            <a:endParaRPr lang="en-US" sz="1600">
              <a:solidFill>
                <a:srgbClr val="D4D4D4"/>
              </a:solidFill>
              <a:latin typeface="Menlo" panose="020B0609030804020204" pitchFamily="49" charset="0"/>
            </a:endParaRPr>
          </a:p>
        </p:txBody>
      </p:sp>
      <p:sp>
        <p:nvSpPr>
          <p:cNvPr id="4" name="Rectangle 3">
            <a:extLst>
              <a:ext uri="{FF2B5EF4-FFF2-40B4-BE49-F238E27FC236}">
                <a16:creationId xmlns:a16="http://schemas.microsoft.com/office/drawing/2014/main" id="{68AB8926-D2EF-9148-9FD5-ECA854661E2C}"/>
              </a:ext>
            </a:extLst>
          </p:cNvPr>
          <p:cNvSpPr/>
          <p:nvPr/>
        </p:nvSpPr>
        <p:spPr>
          <a:xfrm>
            <a:off x="2529841" y="775798"/>
            <a:ext cx="6953794" cy="3539430"/>
          </a:xfrm>
          <a:prstGeom prst="rect">
            <a:avLst/>
          </a:prstGeom>
          <a:solidFill>
            <a:schemeClr val="accent1">
              <a:lumMod val="50000"/>
            </a:schemeClr>
          </a:solidFill>
        </p:spPr>
        <p:txBody>
          <a:bodyPr wrap="square">
            <a:spAutoFit/>
          </a:bodyPr>
          <a:lstStyle/>
          <a:p>
            <a:pPr>
              <a:lnSpc>
                <a:spcPts val="18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Action_Hoi_Gio</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"action_hoi_gio"</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"Bây giờ là "</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"%I:%M:%S %p"</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5" name="Folded Corner 4">
            <a:extLst>
              <a:ext uri="{FF2B5EF4-FFF2-40B4-BE49-F238E27FC236}">
                <a16:creationId xmlns:a16="http://schemas.microsoft.com/office/drawing/2014/main" id="{BC796346-F0CF-E540-A1B1-CCDE53D9A651}"/>
              </a:ext>
            </a:extLst>
          </p:cNvPr>
          <p:cNvSpPr/>
          <p:nvPr/>
        </p:nvSpPr>
        <p:spPr>
          <a:xfrm>
            <a:off x="513805" y="2682240"/>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6" name="Folded Corner 5">
            <a:extLst>
              <a:ext uri="{FF2B5EF4-FFF2-40B4-BE49-F238E27FC236}">
                <a16:creationId xmlns:a16="http://schemas.microsoft.com/office/drawing/2014/main" id="{50680E80-4826-AE4A-BE4F-88BDB5BE6EF2}"/>
              </a:ext>
            </a:extLst>
          </p:cNvPr>
          <p:cNvSpPr/>
          <p:nvPr/>
        </p:nvSpPr>
        <p:spPr>
          <a:xfrm>
            <a:off x="5333999" y="4106091"/>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actions.py</a:t>
            </a:r>
          </a:p>
        </p:txBody>
      </p:sp>
      <p:sp>
        <p:nvSpPr>
          <p:cNvPr id="10" name="Circular Arrow 9">
            <a:extLst>
              <a:ext uri="{FF2B5EF4-FFF2-40B4-BE49-F238E27FC236}">
                <a16:creationId xmlns:a16="http://schemas.microsoft.com/office/drawing/2014/main" id="{D7E2B1E5-8AA3-F04E-92FB-30F3DE5B0561}"/>
              </a:ext>
            </a:extLst>
          </p:cNvPr>
          <p:cNvSpPr/>
          <p:nvPr/>
        </p:nvSpPr>
        <p:spPr>
          <a:xfrm rot="242980">
            <a:off x="1741714" y="357052"/>
            <a:ext cx="3230879" cy="2211977"/>
          </a:xfrm>
          <a:prstGeom prst="circularArrow">
            <a:avLst>
              <a:gd name="adj1" fmla="val 4438"/>
              <a:gd name="adj2" fmla="val 1142319"/>
              <a:gd name="adj3" fmla="val 20288610"/>
              <a:gd name="adj4" fmla="val 10800000"/>
              <a:gd name="adj5" fmla="val 1098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A38A8E45-D375-7149-B4A0-1335F5A12BF4}"/>
              </a:ext>
            </a:extLst>
          </p:cNvPr>
          <p:cNvPicPr>
            <a:picLocks noChangeAspect="1"/>
          </p:cNvPicPr>
          <p:nvPr/>
        </p:nvPicPr>
        <p:blipFill>
          <a:blip r:embed="rId2"/>
          <a:stretch>
            <a:fillRect/>
          </a:stretch>
        </p:blipFill>
        <p:spPr>
          <a:xfrm>
            <a:off x="80555" y="4093028"/>
            <a:ext cx="3376749" cy="889819"/>
          </a:xfrm>
          <a:prstGeom prst="rect">
            <a:avLst/>
          </a:prstGeom>
        </p:spPr>
      </p:pic>
    </p:spTree>
    <p:extLst>
      <p:ext uri="{BB962C8B-B14F-4D97-AF65-F5344CB8AC3E}">
        <p14:creationId xmlns:p14="http://schemas.microsoft.com/office/powerpoint/2010/main" val="1694155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1F0A7F-699B-E746-9C8B-D65EA506848D}"/>
              </a:ext>
            </a:extLst>
          </p:cNvPr>
          <p:cNvSpPr/>
          <p:nvPr/>
        </p:nvSpPr>
        <p:spPr>
          <a:xfrm>
            <a:off x="100149" y="151217"/>
            <a:ext cx="4968240" cy="5056128"/>
          </a:xfrm>
          <a:prstGeom prst="rect">
            <a:avLst/>
          </a:prstGeom>
          <a:solidFill>
            <a:schemeClr val="tx2">
              <a:lumMod val="10000"/>
            </a:schemeClr>
          </a:solidFill>
        </p:spPr>
        <p:txBody>
          <a:bodyPr wrap="square">
            <a:spAutoFit/>
          </a:bodyPr>
          <a:lstStyle/>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intents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greet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goodbye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responses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utter_greet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"Hey! How are you?"</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utter_goodbye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session_config</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session_expiration_time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B5CEA8"/>
                </a:solidFill>
                <a:latin typeface="Menlo" panose="020B0609030804020204" pitchFamily="49" charset="0"/>
                <a:ea typeface="Times New Roman" panose="02020603050405020304" pitchFamily="18" charset="0"/>
                <a:cs typeface="Times New Roman" panose="02020603050405020304" pitchFamily="18" charset="0"/>
              </a:rPr>
              <a:t>60</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carry_over_slots_to_new_session</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true</a:t>
            </a:r>
          </a:p>
          <a:p>
            <a:pPr>
              <a:lnSpc>
                <a:spcPct val="120000"/>
              </a:lnSpc>
            </a:pPr>
            <a:endParaRPr lang="en-US" sz="180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Folded Corner 3">
            <a:extLst>
              <a:ext uri="{FF2B5EF4-FFF2-40B4-BE49-F238E27FC236}">
                <a16:creationId xmlns:a16="http://schemas.microsoft.com/office/drawing/2014/main" id="{080357D3-D07B-BB44-A6C5-17343C0D82B8}"/>
              </a:ext>
            </a:extLst>
          </p:cNvPr>
          <p:cNvSpPr/>
          <p:nvPr/>
        </p:nvSpPr>
        <p:spPr>
          <a:xfrm>
            <a:off x="2307772" y="4673236"/>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domain.yml</a:t>
            </a:r>
          </a:p>
        </p:txBody>
      </p:sp>
      <p:cxnSp>
        <p:nvCxnSpPr>
          <p:cNvPr id="6" name="Straight Connector 5">
            <a:extLst>
              <a:ext uri="{FF2B5EF4-FFF2-40B4-BE49-F238E27FC236}">
                <a16:creationId xmlns:a16="http://schemas.microsoft.com/office/drawing/2014/main" id="{441AFD44-4450-7145-B901-E44395BE55D8}"/>
              </a:ext>
            </a:extLst>
          </p:cNvPr>
          <p:cNvCxnSpPr/>
          <p:nvPr/>
        </p:nvCxnSpPr>
        <p:spPr>
          <a:xfrm>
            <a:off x="182880" y="522514"/>
            <a:ext cx="10711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61F6E91-4E27-CB48-962B-B0F8A8344AEE}"/>
              </a:ext>
            </a:extLst>
          </p:cNvPr>
          <p:cNvCxnSpPr>
            <a:cxnSpLocks/>
          </p:cNvCxnSpPr>
          <p:nvPr/>
        </p:nvCxnSpPr>
        <p:spPr>
          <a:xfrm>
            <a:off x="204651" y="1841863"/>
            <a:ext cx="1310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684AA2-2584-6443-A62D-49AB32CA820B}"/>
              </a:ext>
            </a:extLst>
          </p:cNvPr>
          <p:cNvCxnSpPr>
            <a:cxnSpLocks/>
          </p:cNvCxnSpPr>
          <p:nvPr/>
        </p:nvCxnSpPr>
        <p:spPr>
          <a:xfrm>
            <a:off x="204652" y="3818708"/>
            <a:ext cx="19811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161EE93-E4B7-BF4E-BFB4-69528BC6BDF6}"/>
              </a:ext>
            </a:extLst>
          </p:cNvPr>
          <p:cNvSpPr txBox="1">
            <a:spLocks/>
          </p:cNvSpPr>
          <p:nvPr/>
        </p:nvSpPr>
        <p:spPr>
          <a:xfrm>
            <a:off x="5024846" y="847636"/>
            <a:ext cx="4119154"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intents</a:t>
            </a:r>
            <a:r>
              <a:rPr lang="en-US" sz="1800">
                <a:latin typeface="Verdana" panose="020B0604030504040204" pitchFamily="34" charset="0"/>
                <a:ea typeface="Verdana" panose="020B0604030504040204" pitchFamily="34" charset="0"/>
                <a:cs typeface="Verdana" panose="020B0604030504040204" pitchFamily="34" charset="0"/>
              </a:rPr>
              <a:t>: Liệt kê đủ các intents, actions</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responses</a:t>
            </a:r>
            <a:r>
              <a:rPr lang="en-US" sz="1800">
                <a:latin typeface="Verdana" panose="020B0604030504040204" pitchFamily="34" charset="0"/>
                <a:ea typeface="Verdana" panose="020B0604030504040204" pitchFamily="34" charset="0"/>
                <a:cs typeface="Verdana" panose="020B0604030504040204" pitchFamily="34" charset="0"/>
              </a:rPr>
              <a:t>: Viết lời đối đáp khách hàng, utter</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session_config</a:t>
            </a:r>
            <a:r>
              <a:rPr lang="en-US" sz="1800">
                <a:latin typeface="Verdana" panose="020B0604030504040204" pitchFamily="34" charset="0"/>
                <a:ea typeface="Verdana" panose="020B0604030504040204" pitchFamily="34" charset="0"/>
                <a:cs typeface="Verdana" panose="020B0604030504040204" pitchFamily="34" charset="0"/>
              </a:rPr>
              <a:t>: thời lượng hội thoại tối đa 60 phút, có nhớ thông tin thu thập trước đó không</a:t>
            </a:r>
          </a:p>
          <a:p>
            <a:pPr>
              <a:lnSpc>
                <a:spcPct val="150000"/>
              </a:lnSpc>
            </a:pPr>
            <a:endParaRPr lang="en-US" sz="1800">
              <a:latin typeface="Verdana" panose="020B0604030504040204" pitchFamily="34" charset="0"/>
              <a:ea typeface="Verdana" panose="020B0604030504040204" pitchFamily="34" charset="0"/>
              <a:cs typeface="Verdana" panose="020B0604030504040204" pitchFamily="34" charset="0"/>
            </a:endParaRPr>
          </a:p>
        </p:txBody>
      </p:sp>
      <p:pic>
        <p:nvPicPr>
          <p:cNvPr id="12" name="Graphic 11" descr="Bell">
            <a:extLst>
              <a:ext uri="{FF2B5EF4-FFF2-40B4-BE49-F238E27FC236}">
                <a16:creationId xmlns:a16="http://schemas.microsoft.com/office/drawing/2014/main" id="{AEFFB9DC-3DDC-EB4A-A81A-95C6341DAE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8225230" y="-78713"/>
            <a:ext cx="831568" cy="914400"/>
          </a:xfrm>
          <a:prstGeom prst="rect">
            <a:avLst/>
          </a:prstGeom>
        </p:spPr>
      </p:pic>
    </p:spTree>
    <p:extLst>
      <p:ext uri="{BB962C8B-B14F-4D97-AF65-F5344CB8AC3E}">
        <p14:creationId xmlns:p14="http://schemas.microsoft.com/office/powerpoint/2010/main" val="371074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89876B-1E63-1040-885A-E4703222A5E7}"/>
              </a:ext>
            </a:extLst>
          </p:cNvPr>
          <p:cNvSpPr/>
          <p:nvPr/>
        </p:nvSpPr>
        <p:spPr>
          <a:xfrm>
            <a:off x="69669" y="847671"/>
            <a:ext cx="8934994" cy="3177408"/>
          </a:xfrm>
          <a:prstGeom prst="rect">
            <a:avLst/>
          </a:prstGeom>
          <a:solidFill>
            <a:schemeClr val="tx2">
              <a:lumMod val="10000"/>
            </a:schemeClr>
          </a:solidFill>
        </p:spPr>
        <p:txBody>
          <a:bodyPr wrap="square">
            <a:spAutoFit/>
          </a:bodyPr>
          <a:lstStyle/>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utter_phan_ung_bi_khach_chui</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được không. Em hi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ể</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 các ngôn từ đó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"Hình như hôm nay trời nóng, anh/chị đang cáu giận thì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"Yêu mọi người, tin vài người, đừng xúc phạm tới ai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utter_phan_ung_ham_doa</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Nội dung chat đã được ghi lại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 N</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có gì em chưa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mong anh chị thứ l</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ỗ</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"Ít ai th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sự tài gi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ỏ</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ở</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 người đã xúc phạm mình"</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"Có những ngôn từ còn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ồ</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tệ hơn ch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ử</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r</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ủ</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 có những ngôn từ đem lại sự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ổ</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n thương"</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3" name="Rectangle 2">
            <a:extLst>
              <a:ext uri="{FF2B5EF4-FFF2-40B4-BE49-F238E27FC236}">
                <a16:creationId xmlns:a16="http://schemas.microsoft.com/office/drawing/2014/main" id="{B49078AE-9946-6048-A127-C6377E6C2F74}"/>
              </a:ext>
            </a:extLst>
          </p:cNvPr>
          <p:cNvSpPr/>
          <p:nvPr/>
        </p:nvSpPr>
        <p:spPr>
          <a:xfrm>
            <a:off x="2120537" y="4113979"/>
            <a:ext cx="4572000" cy="867289"/>
          </a:xfrm>
          <a:prstGeom prst="rect">
            <a:avLst/>
          </a:prstGeom>
        </p:spPr>
        <p:txBody>
          <a:bodyPr>
            <a:spAutoFit/>
          </a:bodyPr>
          <a:lstStyle/>
          <a:p>
            <a:pPr algn="ctr">
              <a:lnSpc>
                <a:spcPct val="150000"/>
              </a:lnSpc>
            </a:pPr>
            <a:r>
              <a:rPr lang="en-US" sz="1800">
                <a:latin typeface="Verdana" panose="020B0604030504040204" pitchFamily="34" charset="0"/>
                <a:ea typeface="Verdana" panose="020B0604030504040204" pitchFamily="34" charset="0"/>
                <a:cs typeface="Verdana" panose="020B0604030504040204" pitchFamily="34" charset="0"/>
              </a:rPr>
              <a:t>Một utter có thể chứa vài khả năng để đa dạng hoá hội thoại</a:t>
            </a:r>
          </a:p>
        </p:txBody>
      </p:sp>
    </p:spTree>
    <p:extLst>
      <p:ext uri="{BB962C8B-B14F-4D97-AF65-F5344CB8AC3E}">
        <p14:creationId xmlns:p14="http://schemas.microsoft.com/office/powerpoint/2010/main" val="2209659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93F5-CA4C-B34A-B100-9305C33C986E}"/>
              </a:ext>
            </a:extLst>
          </p:cNvPr>
          <p:cNvSpPr>
            <a:spLocks noGrp="1"/>
          </p:cNvSpPr>
          <p:nvPr>
            <p:ph type="title"/>
          </p:nvPr>
        </p:nvSpPr>
        <p:spPr>
          <a:xfrm>
            <a:off x="729449" y="1322450"/>
            <a:ext cx="8153293" cy="1995516"/>
          </a:xfrm>
        </p:spPr>
        <p:txBody>
          <a:bodyPr/>
          <a:lstStyle/>
          <a:p>
            <a:r>
              <a:rPr lang="en-US"/>
              <a:t>Thực hành 1: Xây dựng</a:t>
            </a:r>
            <a:br>
              <a:rPr lang="en-US"/>
            </a:br>
            <a:r>
              <a:rPr lang="en-US"/>
              <a:t>bot trả lời hỏi đáp theo kịch bản có sẵn</a:t>
            </a:r>
          </a:p>
        </p:txBody>
      </p:sp>
      <p:pic>
        <p:nvPicPr>
          <p:cNvPr id="4" name="Graphic 3" descr="Footprints">
            <a:extLst>
              <a:ext uri="{FF2B5EF4-FFF2-40B4-BE49-F238E27FC236}">
                <a16:creationId xmlns:a16="http://schemas.microsoft.com/office/drawing/2014/main" id="{B943E17F-708A-C34C-9F2C-DD905CE902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2985922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3762-406E-274B-9D1F-C12167E840AA}"/>
              </a:ext>
            </a:extLst>
          </p:cNvPr>
          <p:cNvSpPr>
            <a:spLocks noGrp="1"/>
          </p:cNvSpPr>
          <p:nvPr>
            <p:ph type="title"/>
          </p:nvPr>
        </p:nvSpPr>
        <p:spPr/>
        <p:txBody>
          <a:bodyPr/>
          <a:lstStyle/>
          <a:p>
            <a:r>
              <a:rPr lang="en-US"/>
              <a:t>Bot Vietnam Airline</a:t>
            </a:r>
          </a:p>
        </p:txBody>
      </p:sp>
      <p:sp>
        <p:nvSpPr>
          <p:cNvPr id="3" name="Text Placeholder 2">
            <a:extLst>
              <a:ext uri="{FF2B5EF4-FFF2-40B4-BE49-F238E27FC236}">
                <a16:creationId xmlns:a16="http://schemas.microsoft.com/office/drawing/2014/main" id="{1890BE64-86BA-F943-BFE0-DF836FB930D8}"/>
              </a:ext>
            </a:extLst>
          </p:cNvPr>
          <p:cNvSpPr>
            <a:spLocks noGrp="1"/>
          </p:cNvSpPr>
          <p:nvPr>
            <p:ph type="body" idx="1"/>
          </p:nvPr>
        </p:nvSpPr>
        <p:spPr/>
        <p:txBody>
          <a:bodyPr/>
          <a:lstStyle/>
          <a:p>
            <a:pPr>
              <a:lnSpc>
                <a:spcPct val="120000"/>
              </a:lnSpc>
            </a:pPr>
            <a:r>
              <a:rPr lang="en-US" sz="2000"/>
              <a:t>Một ngày có bao chuyến bay Hà nội – Sài Gòn?</a:t>
            </a:r>
          </a:p>
          <a:p>
            <a:pPr>
              <a:lnSpc>
                <a:spcPct val="120000"/>
              </a:lnSpc>
            </a:pPr>
            <a:r>
              <a:rPr lang="en-US" sz="2000"/>
              <a:t>Giá vé hạng phổ thông bao nhiêu?</a:t>
            </a:r>
          </a:p>
          <a:p>
            <a:pPr>
              <a:lnSpc>
                <a:spcPct val="120000"/>
              </a:lnSpc>
            </a:pPr>
            <a:r>
              <a:rPr lang="en-US" sz="2000"/>
              <a:t>Hành khách được mang bao nhiều cân (kg)?</a:t>
            </a:r>
          </a:p>
          <a:p>
            <a:pPr>
              <a:lnSpc>
                <a:spcPct val="120000"/>
              </a:lnSpc>
            </a:pPr>
            <a:r>
              <a:rPr lang="en-US" sz="2000"/>
              <a:t>Có được mang nước hoa lên máy bay?</a:t>
            </a:r>
          </a:p>
          <a:p>
            <a:pPr>
              <a:lnSpc>
                <a:spcPct val="120000"/>
              </a:lnSpc>
            </a:pPr>
            <a:r>
              <a:rPr lang="en-US" sz="2000"/>
              <a:t>Mang theo chó thì gửi thế nào?</a:t>
            </a:r>
          </a:p>
          <a:p>
            <a:pPr>
              <a:lnSpc>
                <a:spcPct val="120000"/>
              </a:lnSpc>
            </a:pPr>
            <a:r>
              <a:rPr lang="en-US" sz="2000"/>
              <a:t>Nếu mang dao thì gửi thế nào?</a:t>
            </a:r>
          </a:p>
          <a:p>
            <a:pPr>
              <a:lnSpc>
                <a:spcPct val="120000"/>
              </a:lnSpc>
            </a:pPr>
            <a:r>
              <a:rPr lang="en-US" sz="2000"/>
              <a:t>Thai phụ có được đi máy bay?</a:t>
            </a:r>
          </a:p>
          <a:p>
            <a:pPr>
              <a:lnSpc>
                <a:spcPct val="120000"/>
              </a:lnSpc>
            </a:pPr>
            <a:r>
              <a:rPr lang="en-US" sz="2000"/>
              <a:t>Có xe bus đưa đón từ Hà nội đến sân bay Nội Bài không?</a:t>
            </a:r>
          </a:p>
          <a:p>
            <a:pPr>
              <a:lnSpc>
                <a:spcPct val="120000"/>
              </a:lnSpc>
            </a:pPr>
            <a:r>
              <a:rPr lang="en-US" sz="2000"/>
              <a:t>Giờ khởi hành chuyến bay VNSG-178 là mấy giờ</a:t>
            </a:r>
          </a:p>
          <a:p>
            <a:pPr>
              <a:lnSpc>
                <a:spcPct val="120000"/>
              </a:lnSpc>
            </a:pPr>
            <a:r>
              <a:rPr lang="en-US" sz="2000"/>
              <a:t>Có được check in trước qua bot không?</a:t>
            </a:r>
          </a:p>
          <a:p>
            <a:pPr>
              <a:lnSpc>
                <a:spcPct val="120000"/>
              </a:lnSpc>
            </a:pPr>
            <a:endParaRPr lang="en-US" sz="2000"/>
          </a:p>
        </p:txBody>
      </p:sp>
    </p:spTree>
    <p:extLst>
      <p:ext uri="{BB962C8B-B14F-4D97-AF65-F5344CB8AC3E}">
        <p14:creationId xmlns:p14="http://schemas.microsoft.com/office/powerpoint/2010/main" val="1181567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358D-4E90-EA49-A72C-9CB57091E380}"/>
              </a:ext>
            </a:extLst>
          </p:cNvPr>
          <p:cNvSpPr>
            <a:spLocks noGrp="1"/>
          </p:cNvSpPr>
          <p:nvPr>
            <p:ph type="title"/>
          </p:nvPr>
        </p:nvSpPr>
        <p:spPr/>
        <p:txBody>
          <a:bodyPr/>
          <a:lstStyle/>
          <a:p>
            <a:r>
              <a:rPr lang="en-US"/>
              <a:t>Vài kinh nghiệm xử lý lỗi khi train rasa</a:t>
            </a:r>
          </a:p>
        </p:txBody>
      </p:sp>
      <p:sp>
        <p:nvSpPr>
          <p:cNvPr id="3" name="Text Placeholder 2">
            <a:extLst>
              <a:ext uri="{FF2B5EF4-FFF2-40B4-BE49-F238E27FC236}">
                <a16:creationId xmlns:a16="http://schemas.microsoft.com/office/drawing/2014/main" id="{2AF97EAF-6FCB-174C-9169-AF70C4445085}"/>
              </a:ext>
            </a:extLst>
          </p:cNvPr>
          <p:cNvSpPr>
            <a:spLocks noGrp="1"/>
          </p:cNvSpPr>
          <p:nvPr>
            <p:ph type="body" idx="1"/>
          </p:nvPr>
        </p:nvSpPr>
        <p:spPr>
          <a:xfrm>
            <a:off x="235200" y="824174"/>
            <a:ext cx="8616000" cy="1654530"/>
          </a:xfrm>
        </p:spPr>
        <p:txBody>
          <a:bodyPr/>
          <a:lstStyle/>
          <a:p>
            <a:pPr>
              <a:spcBef>
                <a:spcPts val="600"/>
              </a:spcBef>
            </a:pPr>
            <a:r>
              <a:rPr lang="en-US"/>
              <a:t>Dùng http://yamllint.com để kiểm tra domail.yml có đúng cú pháp không?</a:t>
            </a:r>
          </a:p>
          <a:p>
            <a:pPr>
              <a:spcBef>
                <a:spcPts val="600"/>
              </a:spcBef>
            </a:pPr>
            <a:r>
              <a:rPr lang="en-US"/>
              <a:t>Kiểm tra cú pháp markdown ở các file nlu.md và stories.md</a:t>
            </a:r>
          </a:p>
          <a:p>
            <a:pPr>
              <a:spcBef>
                <a:spcPts val="600"/>
              </a:spcBef>
            </a:pPr>
            <a:endParaRPr lang="en-US"/>
          </a:p>
          <a:p>
            <a:pPr marL="114300" indent="0">
              <a:spcBef>
                <a:spcPts val="600"/>
              </a:spcBef>
              <a:buNone/>
            </a:pPr>
            <a:br>
              <a:rPr lang="en-US"/>
            </a:br>
            <a:endParaRPr lang="en-US"/>
          </a:p>
          <a:p>
            <a:pPr>
              <a:spcBef>
                <a:spcPts val="600"/>
              </a:spcBef>
            </a:pPr>
            <a:endParaRPr lang="en-US"/>
          </a:p>
          <a:p>
            <a:pPr>
              <a:spcBef>
                <a:spcPts val="600"/>
              </a:spcBef>
            </a:pPr>
            <a:endParaRPr lang="en-US"/>
          </a:p>
        </p:txBody>
      </p:sp>
      <p:sp>
        <p:nvSpPr>
          <p:cNvPr id="4" name="Rectangle 3">
            <a:extLst>
              <a:ext uri="{FF2B5EF4-FFF2-40B4-BE49-F238E27FC236}">
                <a16:creationId xmlns:a16="http://schemas.microsoft.com/office/drawing/2014/main" id="{D4C17A15-E614-AE4A-8780-11A2B3334C69}"/>
              </a:ext>
            </a:extLst>
          </p:cNvPr>
          <p:cNvSpPr/>
          <p:nvPr/>
        </p:nvSpPr>
        <p:spPr>
          <a:xfrm>
            <a:off x="759481" y="2283622"/>
            <a:ext cx="1666324" cy="954107"/>
          </a:xfrm>
          <a:prstGeom prst="rect">
            <a:avLst/>
          </a:prstGeom>
          <a:solidFill>
            <a:schemeClr val="tx2">
              <a:lumMod val="10000"/>
            </a:schemeClr>
          </a:solidFill>
        </p:spPr>
        <p:txBody>
          <a:bodyPr wrap="square">
            <a:spAutoFit/>
          </a:bodyPr>
          <a:lstStyle/>
          <a:p>
            <a:r>
              <a:rPr lang="en-US" b="1">
                <a:solidFill>
                  <a:srgbClr val="569CD6"/>
                </a:solidFill>
                <a:effectLst/>
                <a:latin typeface="Menlo" panose="020B0609030804020204" pitchFamily="49" charset="0"/>
              </a:rPr>
              <a:t>## chao</a:t>
            </a:r>
            <a:endParaRPr lang="en-US">
              <a:solidFill>
                <a:srgbClr val="D4D4D4"/>
              </a:solidFill>
              <a:latin typeface="Menlo" panose="020B0609030804020204" pitchFamily="49" charset="0"/>
            </a:endParaRP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chao</a:t>
            </a: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utter_chao</a:t>
            </a:r>
          </a:p>
          <a:p>
            <a:r>
              <a:rPr lang="en-US">
                <a:solidFill>
                  <a:srgbClr val="D4D4D4"/>
                </a:solidFill>
                <a:latin typeface="Menlo" panose="020B0609030804020204" pitchFamily="49" charset="0"/>
              </a:rPr>
              <a:t>-</a:t>
            </a:r>
          </a:p>
        </p:txBody>
      </p:sp>
      <p:cxnSp>
        <p:nvCxnSpPr>
          <p:cNvPr id="6" name="Straight Arrow Connector 5">
            <a:extLst>
              <a:ext uri="{FF2B5EF4-FFF2-40B4-BE49-F238E27FC236}">
                <a16:creationId xmlns:a16="http://schemas.microsoft.com/office/drawing/2014/main" id="{BAA4CA16-F323-3A43-BC82-C3FE54A0967A}"/>
              </a:ext>
            </a:extLst>
          </p:cNvPr>
          <p:cNvCxnSpPr>
            <a:cxnSpLocks/>
          </p:cNvCxnSpPr>
          <p:nvPr/>
        </p:nvCxnSpPr>
        <p:spPr>
          <a:xfrm flipH="1" flipV="1">
            <a:off x="1095770" y="3045481"/>
            <a:ext cx="589446" cy="2644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112983-08BB-9148-A448-741FDD88AE9F}"/>
              </a:ext>
            </a:extLst>
          </p:cNvPr>
          <p:cNvSpPr txBox="1"/>
          <p:nvPr/>
        </p:nvSpPr>
        <p:spPr>
          <a:xfrm>
            <a:off x="1654989" y="3219292"/>
            <a:ext cx="1329210" cy="307777"/>
          </a:xfrm>
          <a:prstGeom prst="rect">
            <a:avLst/>
          </a:prstGeom>
          <a:noFill/>
        </p:spPr>
        <p:txBody>
          <a:bodyPr wrap="none" rtlCol="0">
            <a:spAutoFit/>
          </a:bodyPr>
          <a:lstStyle/>
          <a:p>
            <a:r>
              <a:rPr lang="en-US"/>
              <a:t>Khai báo thiếu</a:t>
            </a:r>
          </a:p>
        </p:txBody>
      </p:sp>
    </p:spTree>
    <p:extLst>
      <p:ext uri="{BB962C8B-B14F-4D97-AF65-F5344CB8AC3E}">
        <p14:creationId xmlns:p14="http://schemas.microsoft.com/office/powerpoint/2010/main" val="3145647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2B2BFC-9AD9-CC41-A35B-A8D467AB4854}"/>
              </a:ext>
            </a:extLst>
          </p:cNvPr>
          <p:cNvSpPr/>
          <p:nvPr/>
        </p:nvSpPr>
        <p:spPr>
          <a:xfrm>
            <a:off x="2532018" y="144324"/>
            <a:ext cx="4079963" cy="523220"/>
          </a:xfrm>
          <a:prstGeom prst="rect">
            <a:avLst/>
          </a:prstGeom>
        </p:spPr>
        <p:txBody>
          <a:bodyPr wrap="none" anchor="ctr">
            <a:spAutoFit/>
          </a:bodyPr>
          <a:lstStyle/>
          <a:p>
            <a:pPr indent="0">
              <a:buNone/>
            </a:pPr>
            <a:r>
              <a:rPr lang="en-US" sz="2800" b="1">
                <a:solidFill>
                  <a:srgbClr val="7030A0"/>
                </a:solidFill>
                <a:latin typeface="RobotoMono Nerd Font" pitchFamily="2" charset="0"/>
                <a:ea typeface="RobotoMono Nerd Font" pitchFamily="2" charset="0"/>
              </a:rPr>
              <a:t>rasa data validate</a:t>
            </a:r>
          </a:p>
        </p:txBody>
      </p:sp>
      <p:pic>
        <p:nvPicPr>
          <p:cNvPr id="3" name="Picture 2">
            <a:extLst>
              <a:ext uri="{FF2B5EF4-FFF2-40B4-BE49-F238E27FC236}">
                <a16:creationId xmlns:a16="http://schemas.microsoft.com/office/drawing/2014/main" id="{EC6D6B2B-94E2-014C-A8CF-22638662D404}"/>
              </a:ext>
            </a:extLst>
          </p:cNvPr>
          <p:cNvPicPr>
            <a:picLocks noChangeAspect="1"/>
          </p:cNvPicPr>
          <p:nvPr/>
        </p:nvPicPr>
        <p:blipFill>
          <a:blip r:embed="rId2"/>
          <a:stretch>
            <a:fillRect/>
          </a:stretch>
        </p:blipFill>
        <p:spPr>
          <a:xfrm>
            <a:off x="0" y="989313"/>
            <a:ext cx="9144000" cy="3618296"/>
          </a:xfrm>
          <a:prstGeom prst="rect">
            <a:avLst/>
          </a:prstGeom>
        </p:spPr>
      </p:pic>
    </p:spTree>
    <p:extLst>
      <p:ext uri="{BB962C8B-B14F-4D97-AF65-F5344CB8AC3E}">
        <p14:creationId xmlns:p14="http://schemas.microsoft.com/office/powerpoint/2010/main" val="274882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8A58-213F-B74F-87FC-0D195F3A1684}"/>
              </a:ext>
            </a:extLst>
          </p:cNvPr>
          <p:cNvSpPr>
            <a:spLocks noGrp="1"/>
          </p:cNvSpPr>
          <p:nvPr>
            <p:ph type="title"/>
          </p:nvPr>
        </p:nvSpPr>
        <p:spPr/>
        <p:txBody>
          <a:bodyPr/>
          <a:lstStyle/>
          <a:p>
            <a:r>
              <a:rPr lang="en-US"/>
              <a:t>Tái cấu trúc mã nguồn để bảo trì tốt hơn</a:t>
            </a:r>
          </a:p>
        </p:txBody>
      </p:sp>
      <p:sp>
        <p:nvSpPr>
          <p:cNvPr id="3" name="Text Placeholder 2">
            <a:extLst>
              <a:ext uri="{FF2B5EF4-FFF2-40B4-BE49-F238E27FC236}">
                <a16:creationId xmlns:a16="http://schemas.microsoft.com/office/drawing/2014/main" id="{131813BE-ECF5-1648-9DD2-7E09B4CE3182}"/>
              </a:ext>
            </a:extLst>
          </p:cNvPr>
          <p:cNvSpPr>
            <a:spLocks noGrp="1"/>
          </p:cNvSpPr>
          <p:nvPr>
            <p:ph type="body" idx="1"/>
          </p:nvPr>
        </p:nvSpPr>
        <p:spPr>
          <a:xfrm>
            <a:off x="90820" y="740383"/>
            <a:ext cx="8916821" cy="4144437"/>
          </a:xfrm>
        </p:spPr>
        <p:txBody>
          <a:bodyPr/>
          <a:lstStyle/>
          <a:p>
            <a:pPr>
              <a:spcBef>
                <a:spcPts val="600"/>
              </a:spcBef>
              <a:spcAft>
                <a:spcPts val="600"/>
              </a:spcAft>
            </a:pPr>
            <a:r>
              <a:rPr lang="en-US" sz="2000"/>
              <a:t>Chatbot phức tạp xử lý hàng trăm -&gt; 1000 intent của khách hàng, việc nhập kịch bản càng ngày trở nên khó khăn, dễ lỗi;</a:t>
            </a:r>
          </a:p>
          <a:p>
            <a:pPr lvl="1">
              <a:spcBef>
                <a:spcPts val="600"/>
              </a:spcBef>
              <a:spcAft>
                <a:spcPts val="600"/>
              </a:spcAft>
            </a:pPr>
            <a:r>
              <a:rPr lang="en-US" sz="2000"/>
              <a:t>Nhập lại intent đã có</a:t>
            </a:r>
          </a:p>
          <a:p>
            <a:pPr lvl="1">
              <a:spcBef>
                <a:spcPts val="600"/>
              </a:spcBef>
              <a:spcAft>
                <a:spcPts val="600"/>
              </a:spcAft>
            </a:pPr>
            <a:r>
              <a:rPr lang="en-US" sz="2000"/>
              <a:t>Cùng một đoạn text có trong nhiều intent khác nhau</a:t>
            </a:r>
          </a:p>
          <a:p>
            <a:pPr>
              <a:spcBef>
                <a:spcPts val="600"/>
              </a:spcBef>
              <a:spcAft>
                <a:spcPts val="600"/>
              </a:spcAft>
            </a:pPr>
            <a:r>
              <a:rPr lang="en-US" sz="2000"/>
              <a:t>Nhiều người cùng tham gia thiết kế kịch bản, sửa chồng chéo lên một file nlu.md và stories.md</a:t>
            </a:r>
          </a:p>
        </p:txBody>
      </p:sp>
      <p:pic>
        <p:nvPicPr>
          <p:cNvPr id="6" name="Picture 5">
            <a:extLst>
              <a:ext uri="{FF2B5EF4-FFF2-40B4-BE49-F238E27FC236}">
                <a16:creationId xmlns:a16="http://schemas.microsoft.com/office/drawing/2014/main" id="{0D2A8510-E16F-B84D-B9E9-29F0070D71EE}"/>
              </a:ext>
            </a:extLst>
          </p:cNvPr>
          <p:cNvPicPr>
            <a:picLocks noChangeAspect="1"/>
          </p:cNvPicPr>
          <p:nvPr/>
        </p:nvPicPr>
        <p:blipFill>
          <a:blip r:embed="rId2"/>
          <a:stretch>
            <a:fillRect/>
          </a:stretch>
        </p:blipFill>
        <p:spPr>
          <a:xfrm>
            <a:off x="5221789" y="3280610"/>
            <a:ext cx="1707648" cy="1862889"/>
          </a:xfrm>
          <a:prstGeom prst="rect">
            <a:avLst/>
          </a:prstGeom>
        </p:spPr>
      </p:pic>
    </p:spTree>
    <p:extLst>
      <p:ext uri="{BB962C8B-B14F-4D97-AF65-F5344CB8AC3E}">
        <p14:creationId xmlns:p14="http://schemas.microsoft.com/office/powerpoint/2010/main" val="1694151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8602A-A66B-2A45-AA7A-20F4FEBACB93}"/>
              </a:ext>
            </a:extLst>
          </p:cNvPr>
          <p:cNvPicPr>
            <a:picLocks noChangeAspect="1"/>
          </p:cNvPicPr>
          <p:nvPr/>
        </p:nvPicPr>
        <p:blipFill>
          <a:blip r:embed="rId2"/>
          <a:stretch>
            <a:fillRect/>
          </a:stretch>
        </p:blipFill>
        <p:spPr>
          <a:xfrm>
            <a:off x="108558" y="0"/>
            <a:ext cx="2141074" cy="5143500"/>
          </a:xfrm>
          <a:prstGeom prst="rect">
            <a:avLst/>
          </a:prstGeom>
        </p:spPr>
      </p:pic>
      <p:graphicFrame>
        <p:nvGraphicFramePr>
          <p:cNvPr id="4" name="Diagram 3">
            <a:extLst>
              <a:ext uri="{FF2B5EF4-FFF2-40B4-BE49-F238E27FC236}">
                <a16:creationId xmlns:a16="http://schemas.microsoft.com/office/drawing/2014/main" id="{391E91BB-4F3B-2C4E-A2C9-11AC02ACC895}"/>
              </a:ext>
            </a:extLst>
          </p:cNvPr>
          <p:cNvGraphicFramePr/>
          <p:nvPr>
            <p:extLst>
              <p:ext uri="{D42A27DB-BD31-4B8C-83A1-F6EECF244321}">
                <p14:modId xmlns:p14="http://schemas.microsoft.com/office/powerpoint/2010/main" val="1866810042"/>
              </p:ext>
            </p:extLst>
          </p:nvPr>
        </p:nvGraphicFramePr>
        <p:xfrm>
          <a:off x="2342677" y="128468"/>
          <a:ext cx="6669603" cy="4882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741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F29B71-18A9-564D-B034-BBA58B256F53}"/>
              </a:ext>
            </a:extLst>
          </p:cNvPr>
          <p:cNvSpPr/>
          <p:nvPr/>
        </p:nvSpPr>
        <p:spPr>
          <a:xfrm>
            <a:off x="132248" y="679199"/>
            <a:ext cx="3019032" cy="3754874"/>
          </a:xfrm>
          <a:prstGeom prst="rect">
            <a:avLst/>
          </a:prstGeom>
          <a:solidFill>
            <a:schemeClr val="tx2">
              <a:lumMod val="10000"/>
            </a:schemeClr>
          </a:solidFill>
        </p:spPr>
        <p:txBody>
          <a:bodyPr wrap="square">
            <a:spAutoFit/>
          </a:bodyPr>
          <a:lstStyle/>
          <a:p>
            <a:r>
              <a:rPr lang="en-US">
                <a:solidFill>
                  <a:srgbClr val="6A9955"/>
                </a:solidFill>
                <a:latin typeface="Menlo" panose="020B0609030804020204" pitchFamily="49" charset="0"/>
              </a:rPr>
              <a:t>## tán tỉnh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nghi_la_bot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khen_bot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hoi_tuoi</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hoi_que_quan</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hoi_co_nguoi_yeu_chua</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hoi_nha_o_dau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hoi_gioi_tinh</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xin_so_dien_thoai</a:t>
            </a:r>
            <a:r>
              <a:rPr lang="en-US">
                <a:solidFill>
                  <a:srgbClr val="D4D4D4"/>
                </a:solidFill>
                <a:latin typeface="Menlo" panose="020B0609030804020204" pitchFamily="49" charset="0"/>
              </a:rPr>
              <a:t> </a:t>
            </a: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hoi_bot_hoc_o_dau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muon_gap_em</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to_tinh</a:t>
            </a:r>
            <a:endParaRPr lang="en-US">
              <a:solidFill>
                <a:srgbClr val="D4D4D4"/>
              </a:solidFill>
              <a:latin typeface="Menlo" panose="020B0609030804020204" pitchFamily="49" charset="0"/>
            </a:endParaRPr>
          </a:p>
          <a:p>
            <a:r>
              <a:rPr lang="en-US">
                <a:solidFill>
                  <a:srgbClr val="6A9955"/>
                </a:solidFill>
                <a:latin typeface="Menlo" panose="020B0609030804020204" pitchFamily="49" charset="0"/>
              </a:rPr>
              <a:t>## xúc phạm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che_bot_ngu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chui_bot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ham_doa_bot</a:t>
            </a:r>
            <a:endParaRPr lang="en-US">
              <a:solidFill>
                <a:srgbClr val="D4D4D4"/>
              </a:solidFill>
              <a:latin typeface="Menlo" panose="020B0609030804020204" pitchFamily="49" charset="0"/>
            </a:endParaRPr>
          </a:p>
        </p:txBody>
      </p:sp>
      <p:sp>
        <p:nvSpPr>
          <p:cNvPr id="3" name="Left Arrow 2">
            <a:extLst>
              <a:ext uri="{FF2B5EF4-FFF2-40B4-BE49-F238E27FC236}">
                <a16:creationId xmlns:a16="http://schemas.microsoft.com/office/drawing/2014/main" id="{C88FECB4-AE6D-3141-9D07-78EF1E84FC47}"/>
              </a:ext>
            </a:extLst>
          </p:cNvPr>
          <p:cNvSpPr/>
          <p:nvPr/>
        </p:nvSpPr>
        <p:spPr>
          <a:xfrm>
            <a:off x="1964826" y="521434"/>
            <a:ext cx="1405607" cy="604562"/>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3642F1-D52D-1C48-838A-30DABD200C34}"/>
              </a:ext>
            </a:extLst>
          </p:cNvPr>
          <p:cNvSpPr txBox="1"/>
          <p:nvPr/>
        </p:nvSpPr>
        <p:spPr>
          <a:xfrm>
            <a:off x="3347762" y="665018"/>
            <a:ext cx="5723042" cy="338554"/>
          </a:xfrm>
          <a:prstGeom prst="rect">
            <a:avLst/>
          </a:prstGeom>
          <a:noFill/>
        </p:spPr>
        <p:txBody>
          <a:bodyPr wrap="none" rtlCol="0">
            <a:spAutoFit/>
          </a:bodyPr>
          <a:lstStyle/>
          <a:p>
            <a:r>
              <a:rPr lang="en-US" sz="1600">
                <a:solidFill>
                  <a:schemeClr val="bg2"/>
                </a:solidFill>
              </a:rPr>
              <a:t>Nhóm các intent theo category để dễ quan sát, tìm, thêm bớt</a:t>
            </a:r>
          </a:p>
        </p:txBody>
      </p:sp>
    </p:spTree>
    <p:extLst>
      <p:ext uri="{BB962C8B-B14F-4D97-AF65-F5344CB8AC3E}">
        <p14:creationId xmlns:p14="http://schemas.microsoft.com/office/powerpoint/2010/main" val="287683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A651-D285-744E-885F-ED4F644B377B}"/>
              </a:ext>
            </a:extLst>
          </p:cNvPr>
          <p:cNvSpPr>
            <a:spLocks noGrp="1"/>
          </p:cNvSpPr>
          <p:nvPr>
            <p:ph type="title"/>
          </p:nvPr>
        </p:nvSpPr>
        <p:spPr/>
        <p:txBody>
          <a:bodyPr/>
          <a:lstStyle/>
          <a:p>
            <a:r>
              <a:rPr lang="en-US"/>
              <a:t>Ứng dụng Chatbot</a:t>
            </a:r>
          </a:p>
        </p:txBody>
      </p:sp>
      <p:sp>
        <p:nvSpPr>
          <p:cNvPr id="3" name="Text Placeholder 2">
            <a:extLst>
              <a:ext uri="{FF2B5EF4-FFF2-40B4-BE49-F238E27FC236}">
                <a16:creationId xmlns:a16="http://schemas.microsoft.com/office/drawing/2014/main" id="{25475ECA-185F-4040-9114-5F56A1696189}"/>
              </a:ext>
            </a:extLst>
          </p:cNvPr>
          <p:cNvSpPr>
            <a:spLocks noGrp="1"/>
          </p:cNvSpPr>
          <p:nvPr>
            <p:ph type="body" idx="1"/>
          </p:nvPr>
        </p:nvSpPr>
        <p:spPr/>
        <p:txBody>
          <a:bodyPr/>
          <a:lstStyle/>
          <a:p>
            <a:r>
              <a:rPr lang="en-US"/>
              <a:t>63 % people would consider interacting with a chatbot (mindshareworld)</a:t>
            </a:r>
          </a:p>
          <a:p>
            <a:r>
              <a:rPr lang="en-US"/>
              <a:t>80 % businesses are predicted to have a chatbot by the year 2020 (Business Insider)</a:t>
            </a:r>
          </a:p>
        </p:txBody>
      </p:sp>
    </p:spTree>
    <p:extLst>
      <p:ext uri="{BB962C8B-B14F-4D97-AF65-F5344CB8AC3E}">
        <p14:creationId xmlns:p14="http://schemas.microsoft.com/office/powerpoint/2010/main" val="3878008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9D58-8A52-7747-9C80-BAA2A007641C}"/>
              </a:ext>
            </a:extLst>
          </p:cNvPr>
          <p:cNvSpPr>
            <a:spLocks noGrp="1"/>
          </p:cNvSpPr>
          <p:nvPr>
            <p:ph type="title"/>
          </p:nvPr>
        </p:nvSpPr>
        <p:spPr/>
        <p:txBody>
          <a:bodyPr/>
          <a:lstStyle/>
          <a:p>
            <a:r>
              <a:rPr lang="en-US"/>
              <a:t>Custom Action</a:t>
            </a:r>
          </a:p>
        </p:txBody>
      </p:sp>
    </p:spTree>
    <p:extLst>
      <p:ext uri="{BB962C8B-B14F-4D97-AF65-F5344CB8AC3E}">
        <p14:creationId xmlns:p14="http://schemas.microsoft.com/office/powerpoint/2010/main" val="2894119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69B2-5B5A-1044-BE5E-A2887D9E894A}"/>
              </a:ext>
            </a:extLst>
          </p:cNvPr>
          <p:cNvSpPr>
            <a:spLocks noGrp="1"/>
          </p:cNvSpPr>
          <p:nvPr>
            <p:ph type="title"/>
          </p:nvPr>
        </p:nvSpPr>
        <p:spPr/>
        <p:txBody>
          <a:bodyPr/>
          <a:lstStyle/>
          <a:p>
            <a:r>
              <a:rPr lang="en-US"/>
              <a:t>Tình huống</a:t>
            </a:r>
          </a:p>
        </p:txBody>
      </p:sp>
      <p:sp>
        <p:nvSpPr>
          <p:cNvPr id="3" name="Text Placeholder 2">
            <a:extLst>
              <a:ext uri="{FF2B5EF4-FFF2-40B4-BE49-F238E27FC236}">
                <a16:creationId xmlns:a16="http://schemas.microsoft.com/office/drawing/2014/main" id="{B1F77C6E-F55F-974F-9831-93709F4F54C6}"/>
              </a:ext>
            </a:extLst>
          </p:cNvPr>
          <p:cNvSpPr>
            <a:spLocks noGrp="1"/>
          </p:cNvSpPr>
          <p:nvPr>
            <p:ph type="body" idx="1"/>
          </p:nvPr>
        </p:nvSpPr>
        <p:spPr/>
        <p:txBody>
          <a:bodyPr/>
          <a:lstStyle/>
          <a:p>
            <a:r>
              <a:rPr lang="en-US"/>
              <a:t>Khách hàng hỏi giờ, hỏi thời tiết, giờ khởi hành, giá ngoại tệ</a:t>
            </a:r>
          </a:p>
          <a:p>
            <a:r>
              <a:rPr lang="en-US"/>
              <a:t>Giám đốc hỏi doanh thu trong ngày, số lượng hàng bán trong tháng…</a:t>
            </a:r>
          </a:p>
          <a:p>
            <a:r>
              <a:rPr lang="en-US"/>
              <a:t>Nhân viên đăng ký giữ chỗ phòng họp</a:t>
            </a:r>
          </a:p>
          <a:p>
            <a:endParaRPr lang="en-US"/>
          </a:p>
          <a:p>
            <a:pPr marL="114300" indent="0">
              <a:buNone/>
            </a:pPr>
            <a:r>
              <a:rPr lang="en-US"/>
              <a:t>Chat Bot không thể chỉ đáp lại đoạn text có sẵn mà cần phải kết nối vào cơ sở dữ liệu, REST…</a:t>
            </a:r>
          </a:p>
        </p:txBody>
      </p:sp>
    </p:spTree>
    <p:extLst>
      <p:ext uri="{BB962C8B-B14F-4D97-AF65-F5344CB8AC3E}">
        <p14:creationId xmlns:p14="http://schemas.microsoft.com/office/powerpoint/2010/main" val="81057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4E17-6DD5-1C4F-99AF-02852DABB6DB}"/>
              </a:ext>
            </a:extLst>
          </p:cNvPr>
          <p:cNvSpPr>
            <a:spLocks noGrp="1"/>
          </p:cNvSpPr>
          <p:nvPr>
            <p:ph type="title"/>
          </p:nvPr>
        </p:nvSpPr>
        <p:spPr/>
        <p:txBody>
          <a:bodyPr/>
          <a:lstStyle/>
          <a:p>
            <a:r>
              <a:rPr lang="en-US"/>
              <a:t>RASA cho phép viết Custom Action</a:t>
            </a:r>
          </a:p>
        </p:txBody>
      </p:sp>
      <p:sp>
        <p:nvSpPr>
          <p:cNvPr id="3" name="Text Placeholder 2">
            <a:extLst>
              <a:ext uri="{FF2B5EF4-FFF2-40B4-BE49-F238E27FC236}">
                <a16:creationId xmlns:a16="http://schemas.microsoft.com/office/drawing/2014/main" id="{1BBE86B9-FC44-B243-920E-3041FDB8FF28}"/>
              </a:ext>
            </a:extLst>
          </p:cNvPr>
          <p:cNvSpPr>
            <a:spLocks noGrp="1"/>
          </p:cNvSpPr>
          <p:nvPr>
            <p:ph type="body" idx="1"/>
          </p:nvPr>
        </p:nvSpPr>
        <p:spPr/>
        <p:txBody>
          <a:bodyPr/>
          <a:lstStyle/>
          <a:p>
            <a:pPr>
              <a:spcAft>
                <a:spcPts val="1200"/>
              </a:spcAft>
            </a:pPr>
            <a:r>
              <a:rPr lang="en-US" sz="2000"/>
              <a:t>Khi có ít action, bạn lập trình Python trực tiếp vào file actions.py</a:t>
            </a:r>
          </a:p>
          <a:p>
            <a:pPr>
              <a:spcAft>
                <a:spcPts val="1200"/>
              </a:spcAft>
            </a:pPr>
            <a:r>
              <a:rPr lang="en-US" sz="2000"/>
              <a:t>Nếu có nhiều actions hoặc code dài hãy tách ra thành nhiều file py rồi ở file actions.py import lại</a:t>
            </a:r>
          </a:p>
        </p:txBody>
      </p:sp>
      <p:sp>
        <p:nvSpPr>
          <p:cNvPr id="4" name="Rectangle 3">
            <a:extLst>
              <a:ext uri="{FF2B5EF4-FFF2-40B4-BE49-F238E27FC236}">
                <a16:creationId xmlns:a16="http://schemas.microsoft.com/office/drawing/2014/main" id="{DDA62629-3C29-814C-8809-835152B41941}"/>
              </a:ext>
            </a:extLst>
          </p:cNvPr>
          <p:cNvSpPr/>
          <p:nvPr/>
        </p:nvSpPr>
        <p:spPr>
          <a:xfrm>
            <a:off x="192704" y="2769196"/>
            <a:ext cx="4855389" cy="701474"/>
          </a:xfrm>
          <a:prstGeom prst="rect">
            <a:avLst/>
          </a:prstGeom>
          <a:solidFill>
            <a:schemeClr val="tx2">
              <a:lumMod val="10000"/>
            </a:schemeClr>
          </a:solidFill>
        </p:spPr>
        <p:txBody>
          <a:bodyPr wrap="square">
            <a:spAutoFit/>
          </a:bodyPr>
          <a:lstStyle/>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action_ask_datetime</a:t>
            </a:r>
          </a:p>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action_default_fallback</a:t>
            </a:r>
          </a:p>
        </p:txBody>
      </p:sp>
      <p:cxnSp>
        <p:nvCxnSpPr>
          <p:cNvPr id="6" name="Straight Connector 5">
            <a:extLst>
              <a:ext uri="{FF2B5EF4-FFF2-40B4-BE49-F238E27FC236}">
                <a16:creationId xmlns:a16="http://schemas.microsoft.com/office/drawing/2014/main" id="{3582576F-BCF7-3A4A-B448-A7E609179BD1}"/>
              </a:ext>
            </a:extLst>
          </p:cNvPr>
          <p:cNvCxnSpPr>
            <a:cxnSpLocks/>
          </p:cNvCxnSpPr>
          <p:nvPr/>
        </p:nvCxnSpPr>
        <p:spPr>
          <a:xfrm>
            <a:off x="5697997" y="2720529"/>
            <a:ext cx="0" cy="231244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DEDB0F-2168-6B49-9B19-2B4BF0BB10C7}"/>
              </a:ext>
            </a:extLst>
          </p:cNvPr>
          <p:cNvCxnSpPr>
            <a:cxnSpLocks/>
          </p:cNvCxnSpPr>
          <p:nvPr/>
        </p:nvCxnSpPr>
        <p:spPr>
          <a:xfrm>
            <a:off x="5689976" y="2803922"/>
            <a:ext cx="136026"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FA650CB-D33F-BF4B-ACC6-2534D98D53FA}"/>
              </a:ext>
            </a:extLst>
          </p:cNvPr>
          <p:cNvSpPr/>
          <p:nvPr/>
        </p:nvSpPr>
        <p:spPr>
          <a:xfrm>
            <a:off x="5841117" y="2577210"/>
            <a:ext cx="831273" cy="430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actions</a:t>
            </a:r>
          </a:p>
        </p:txBody>
      </p:sp>
      <p:cxnSp>
        <p:nvCxnSpPr>
          <p:cNvPr id="13" name="Straight Connector 12">
            <a:extLst>
              <a:ext uri="{FF2B5EF4-FFF2-40B4-BE49-F238E27FC236}">
                <a16:creationId xmlns:a16="http://schemas.microsoft.com/office/drawing/2014/main" id="{940AD21B-9172-7B4F-96D6-F7694987515E}"/>
              </a:ext>
            </a:extLst>
          </p:cNvPr>
          <p:cNvCxnSpPr>
            <a:cxnSpLocks/>
          </p:cNvCxnSpPr>
          <p:nvPr/>
        </p:nvCxnSpPr>
        <p:spPr>
          <a:xfrm>
            <a:off x="5707278" y="4622066"/>
            <a:ext cx="172552"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Folded Corner 13">
            <a:extLst>
              <a:ext uri="{FF2B5EF4-FFF2-40B4-BE49-F238E27FC236}">
                <a16:creationId xmlns:a16="http://schemas.microsoft.com/office/drawing/2014/main" id="{FEA8C506-6F90-1E46-BCB0-C2220FD7DAA3}"/>
              </a:ext>
            </a:extLst>
          </p:cNvPr>
          <p:cNvSpPr/>
          <p:nvPr/>
        </p:nvSpPr>
        <p:spPr>
          <a:xfrm>
            <a:off x="5895412" y="4445934"/>
            <a:ext cx="1005082" cy="40078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t>actions.py</a:t>
            </a:r>
          </a:p>
        </p:txBody>
      </p:sp>
      <p:cxnSp>
        <p:nvCxnSpPr>
          <p:cNvPr id="17" name="Straight Connector 16">
            <a:extLst>
              <a:ext uri="{FF2B5EF4-FFF2-40B4-BE49-F238E27FC236}">
                <a16:creationId xmlns:a16="http://schemas.microsoft.com/office/drawing/2014/main" id="{A8E6E856-F91A-D64A-ADF7-129A22987889}"/>
              </a:ext>
            </a:extLst>
          </p:cNvPr>
          <p:cNvCxnSpPr>
            <a:cxnSpLocks/>
          </p:cNvCxnSpPr>
          <p:nvPr/>
        </p:nvCxnSpPr>
        <p:spPr>
          <a:xfrm>
            <a:off x="6283866" y="3016779"/>
            <a:ext cx="0" cy="10980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D35790-C40F-B349-8DCD-19870F81A1FC}"/>
              </a:ext>
            </a:extLst>
          </p:cNvPr>
          <p:cNvCxnSpPr>
            <a:cxnSpLocks/>
          </p:cNvCxnSpPr>
          <p:nvPr/>
        </p:nvCxnSpPr>
        <p:spPr>
          <a:xfrm>
            <a:off x="6260729" y="3298112"/>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Folded Corner 22">
            <a:extLst>
              <a:ext uri="{FF2B5EF4-FFF2-40B4-BE49-F238E27FC236}">
                <a16:creationId xmlns:a16="http://schemas.microsoft.com/office/drawing/2014/main" id="{1FB5860F-E67E-D34A-9E8D-3B99C362E24B}"/>
              </a:ext>
            </a:extLst>
          </p:cNvPr>
          <p:cNvSpPr/>
          <p:nvPr/>
        </p:nvSpPr>
        <p:spPr>
          <a:xfrm>
            <a:off x="6821079" y="3075710"/>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action_ask_date_time.py</a:t>
            </a:r>
          </a:p>
        </p:txBody>
      </p:sp>
      <p:cxnSp>
        <p:nvCxnSpPr>
          <p:cNvPr id="27" name="Straight Connector 26">
            <a:extLst>
              <a:ext uri="{FF2B5EF4-FFF2-40B4-BE49-F238E27FC236}">
                <a16:creationId xmlns:a16="http://schemas.microsoft.com/office/drawing/2014/main" id="{B8477D4F-BC71-6D4C-9F4D-18A3983F86DE}"/>
              </a:ext>
            </a:extLst>
          </p:cNvPr>
          <p:cNvCxnSpPr>
            <a:cxnSpLocks/>
          </p:cNvCxnSpPr>
          <p:nvPr/>
        </p:nvCxnSpPr>
        <p:spPr>
          <a:xfrm>
            <a:off x="6268750" y="4108239"/>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Folded Corner 27">
            <a:extLst>
              <a:ext uri="{FF2B5EF4-FFF2-40B4-BE49-F238E27FC236}">
                <a16:creationId xmlns:a16="http://schemas.microsoft.com/office/drawing/2014/main" id="{0C2CD633-0502-5D49-8000-BFFB742E6E0A}"/>
              </a:ext>
            </a:extLst>
          </p:cNvPr>
          <p:cNvSpPr/>
          <p:nvPr/>
        </p:nvSpPr>
        <p:spPr>
          <a:xfrm>
            <a:off x="6821079" y="3845731"/>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action_default_fallback.py</a:t>
            </a:r>
          </a:p>
        </p:txBody>
      </p:sp>
    </p:spTree>
    <p:extLst>
      <p:ext uri="{BB962C8B-B14F-4D97-AF65-F5344CB8AC3E}">
        <p14:creationId xmlns:p14="http://schemas.microsoft.com/office/powerpoint/2010/main" val="220611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59CB35-D3C5-C747-B248-43494695AD0D}"/>
              </a:ext>
            </a:extLst>
          </p:cNvPr>
          <p:cNvSpPr/>
          <p:nvPr/>
        </p:nvSpPr>
        <p:spPr>
          <a:xfrm>
            <a:off x="0" y="0"/>
            <a:ext cx="9144000" cy="5094600"/>
          </a:xfrm>
          <a:prstGeom prst="rect">
            <a:avLst/>
          </a:prstGeom>
          <a:solidFill>
            <a:schemeClr val="tx2">
              <a:lumMod val="10000"/>
            </a:schemeClr>
          </a:solidFill>
        </p:spPr>
        <p:txBody>
          <a:bodyPr wrap="square">
            <a:spAutoFit/>
          </a:bodyPr>
          <a:lstStyle/>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typing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Any, Text, Dict, List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Action,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rasa_sdk.executor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datetime</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Action_Hoi_Ngay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"action_hoi_ngay"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"Hôm nay là "</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%a</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%b</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latin typeface="Calibri" panose="020F0502020204030204" pitchFamily="34" charset="0"/>
                <a:ea typeface="Yu Mincho" panose="02020400000000000000" pitchFamily="18" charset="-128"/>
                <a:cs typeface="Times New Roman" panose="02020603050405020304" pitchFamily="18" charset="0"/>
              </a:rPr>
              <a:t> </a:t>
            </a:r>
          </a:p>
        </p:txBody>
      </p:sp>
      <p:sp>
        <p:nvSpPr>
          <p:cNvPr id="4" name="Bent Arrow 3">
            <a:extLst>
              <a:ext uri="{FF2B5EF4-FFF2-40B4-BE49-F238E27FC236}">
                <a16:creationId xmlns:a16="http://schemas.microsoft.com/office/drawing/2014/main" id="{214691E8-B7CA-3040-82F4-E0D920326840}"/>
              </a:ext>
            </a:extLst>
          </p:cNvPr>
          <p:cNvSpPr/>
          <p:nvPr/>
        </p:nvSpPr>
        <p:spPr>
          <a:xfrm rot="10800000">
            <a:off x="4066674" y="1860884"/>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6A929D2-58C0-2245-AF9C-55BC1CD5AB16}"/>
              </a:ext>
            </a:extLst>
          </p:cNvPr>
          <p:cNvSpPr txBox="1"/>
          <p:nvPr/>
        </p:nvSpPr>
        <p:spPr>
          <a:xfrm>
            <a:off x="4219074" y="1515979"/>
            <a:ext cx="1713931" cy="338554"/>
          </a:xfrm>
          <a:prstGeom prst="rect">
            <a:avLst/>
          </a:prstGeom>
          <a:noFill/>
        </p:spPr>
        <p:txBody>
          <a:bodyPr wrap="none" rtlCol="0">
            <a:spAutoFit/>
          </a:bodyPr>
          <a:lstStyle/>
          <a:p>
            <a:r>
              <a:rPr lang="en-US" sz="1600">
                <a:solidFill>
                  <a:schemeClr val="bg1"/>
                </a:solidFill>
              </a:rPr>
              <a:t>Trả về tên action</a:t>
            </a:r>
          </a:p>
        </p:txBody>
      </p:sp>
      <p:cxnSp>
        <p:nvCxnSpPr>
          <p:cNvPr id="7" name="Straight Connector 6">
            <a:extLst>
              <a:ext uri="{FF2B5EF4-FFF2-40B4-BE49-F238E27FC236}">
                <a16:creationId xmlns:a16="http://schemas.microsoft.com/office/drawing/2014/main" id="{B17B3531-6B9D-7C47-BE5D-F4BC55C46458}"/>
              </a:ext>
            </a:extLst>
          </p:cNvPr>
          <p:cNvCxnSpPr/>
          <p:nvPr/>
        </p:nvCxnSpPr>
        <p:spPr>
          <a:xfrm>
            <a:off x="1050758" y="4427621"/>
            <a:ext cx="29597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Bent Arrow 7">
            <a:extLst>
              <a:ext uri="{FF2B5EF4-FFF2-40B4-BE49-F238E27FC236}">
                <a16:creationId xmlns:a16="http://schemas.microsoft.com/office/drawing/2014/main" id="{3F866D9A-F623-F745-B053-C8231C1C1CAC}"/>
              </a:ext>
            </a:extLst>
          </p:cNvPr>
          <p:cNvSpPr/>
          <p:nvPr/>
        </p:nvSpPr>
        <p:spPr>
          <a:xfrm rot="10800000">
            <a:off x="6360696" y="2743200"/>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6727A-D633-AC41-9E7A-C535C3BAFC70}"/>
              </a:ext>
            </a:extLst>
          </p:cNvPr>
          <p:cNvSpPr txBox="1"/>
          <p:nvPr/>
        </p:nvSpPr>
        <p:spPr>
          <a:xfrm>
            <a:off x="6280484" y="2382253"/>
            <a:ext cx="2225289" cy="338554"/>
          </a:xfrm>
          <a:prstGeom prst="rect">
            <a:avLst/>
          </a:prstGeom>
          <a:noFill/>
        </p:spPr>
        <p:txBody>
          <a:bodyPr wrap="none" rtlCol="0">
            <a:spAutoFit/>
          </a:bodyPr>
          <a:lstStyle/>
          <a:p>
            <a:r>
              <a:rPr lang="en-US" sz="1600">
                <a:solidFill>
                  <a:schemeClr val="bg1"/>
                </a:solidFill>
              </a:rPr>
              <a:t>Logic chính của action</a:t>
            </a:r>
          </a:p>
        </p:txBody>
      </p:sp>
    </p:spTree>
    <p:extLst>
      <p:ext uri="{BB962C8B-B14F-4D97-AF65-F5344CB8AC3E}">
        <p14:creationId xmlns:p14="http://schemas.microsoft.com/office/powerpoint/2010/main" val="3674538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9F50-6E79-7B40-BEAC-C999FA6C46F3}"/>
              </a:ext>
            </a:extLst>
          </p:cNvPr>
          <p:cNvSpPr>
            <a:spLocks noGrp="1"/>
          </p:cNvSpPr>
          <p:nvPr>
            <p:ph type="title"/>
          </p:nvPr>
        </p:nvSpPr>
        <p:spPr/>
        <p:txBody>
          <a:bodyPr/>
          <a:lstStyle/>
          <a:p>
            <a:r>
              <a:rPr lang="en-US"/>
              <a:t>Thực hành 2: Viết hàm trả lời ngày giờ</a:t>
            </a:r>
          </a:p>
        </p:txBody>
      </p:sp>
      <p:pic>
        <p:nvPicPr>
          <p:cNvPr id="3" name="Graphic 2" descr="Footprints">
            <a:extLst>
              <a:ext uri="{FF2B5EF4-FFF2-40B4-BE49-F238E27FC236}">
                <a16:creationId xmlns:a16="http://schemas.microsoft.com/office/drawing/2014/main" id="{3E104AC0-67A9-A346-A035-ED461DC39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914388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717C-6F7B-7940-A13F-80106CDA5B9D}"/>
              </a:ext>
            </a:extLst>
          </p:cNvPr>
          <p:cNvSpPr>
            <a:spLocks noGrp="1"/>
          </p:cNvSpPr>
          <p:nvPr>
            <p:ph type="title"/>
          </p:nvPr>
        </p:nvSpPr>
        <p:spPr/>
        <p:txBody>
          <a:bodyPr/>
          <a:lstStyle/>
          <a:p>
            <a:r>
              <a:rPr lang="en-US"/>
              <a:t>Kịch bản</a:t>
            </a:r>
          </a:p>
        </p:txBody>
      </p:sp>
      <p:sp>
        <p:nvSpPr>
          <p:cNvPr id="3" name="Text Placeholder 2">
            <a:extLst>
              <a:ext uri="{FF2B5EF4-FFF2-40B4-BE49-F238E27FC236}">
                <a16:creationId xmlns:a16="http://schemas.microsoft.com/office/drawing/2014/main" id="{1386CE19-D745-ED45-8418-E9358CA817C1}"/>
              </a:ext>
            </a:extLst>
          </p:cNvPr>
          <p:cNvSpPr>
            <a:spLocks noGrp="1"/>
          </p:cNvSpPr>
          <p:nvPr>
            <p:ph type="body" idx="1"/>
          </p:nvPr>
        </p:nvSpPr>
        <p:spPr/>
        <p:txBody>
          <a:bodyPr/>
          <a:lstStyle/>
          <a:p>
            <a:r>
              <a:rPr lang="en-US"/>
              <a:t>Em ơi bây giờ mấy giờ rồi / Giờ là mấy giờ nhỉ ?</a:t>
            </a:r>
          </a:p>
          <a:p>
            <a:r>
              <a:rPr lang="en-US"/>
              <a:t>Bây giờ là 8:34AM anh/chị ạ</a:t>
            </a:r>
          </a:p>
          <a:p>
            <a:endParaRPr lang="en-US"/>
          </a:p>
          <a:p>
            <a:r>
              <a:rPr lang="en-US"/>
              <a:t>Hôm nay là ngày mấy nhỉ?</a:t>
            </a:r>
          </a:p>
          <a:p>
            <a:r>
              <a:rPr lang="en-US"/>
              <a:t>Hôm nay là thứ 4, ngày 12 tháng 3 2020</a:t>
            </a:r>
          </a:p>
          <a:p>
            <a:endParaRPr lang="en-US"/>
          </a:p>
          <a:p>
            <a:r>
              <a:rPr lang="en-US"/>
              <a:t>Hôm này là ngày mấy trong năm?</a:t>
            </a:r>
          </a:p>
          <a:p>
            <a:r>
              <a:rPr lang="en-US"/>
              <a:t>Hôm này là ngày thứ 134 trong năm 2020</a:t>
            </a:r>
          </a:p>
        </p:txBody>
      </p:sp>
    </p:spTree>
    <p:extLst>
      <p:ext uri="{BB962C8B-B14F-4D97-AF65-F5344CB8AC3E}">
        <p14:creationId xmlns:p14="http://schemas.microsoft.com/office/powerpoint/2010/main" val="1019034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4AFA-26A0-844B-B04F-2A4D1B84FEB3}"/>
              </a:ext>
            </a:extLst>
          </p:cNvPr>
          <p:cNvSpPr>
            <a:spLocks noGrp="1"/>
          </p:cNvSpPr>
          <p:nvPr>
            <p:ph type="title"/>
          </p:nvPr>
        </p:nvSpPr>
        <p:spPr/>
        <p:txBody>
          <a:bodyPr/>
          <a:lstStyle/>
          <a:p>
            <a:r>
              <a:rPr lang="en-US"/>
              <a:t>Lấy thông tin nhập từ người dùng</a:t>
            </a:r>
          </a:p>
        </p:txBody>
      </p:sp>
    </p:spTree>
    <p:extLst>
      <p:ext uri="{BB962C8B-B14F-4D97-AF65-F5344CB8AC3E}">
        <p14:creationId xmlns:p14="http://schemas.microsoft.com/office/powerpoint/2010/main" val="236310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EFA1-26C8-194B-939E-2F76DFF94AB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00B598F-FCEC-4F4E-A1F3-57ABF6E865B3}"/>
              </a:ext>
            </a:extLst>
          </p:cNvPr>
          <p:cNvSpPr>
            <a:spLocks noGrp="1"/>
          </p:cNvSpPr>
          <p:nvPr>
            <p:ph type="body" idx="1"/>
          </p:nvPr>
        </p:nvSpPr>
        <p:spPr/>
        <p:txBody>
          <a:bodyPr/>
          <a:lstStyle/>
          <a:p>
            <a:pPr marL="114300" indent="0">
              <a:buNone/>
            </a:pPr>
            <a:r>
              <a:rPr lang="en-US">
                <a:hlinkClick r:id="rId2"/>
              </a:rPr>
              <a:t>https://blog.rasa.com/building-contextual-assistants-with-rasa-formaction/</a:t>
            </a:r>
            <a:endParaRPr lang="en-US"/>
          </a:p>
        </p:txBody>
      </p:sp>
    </p:spTree>
    <p:extLst>
      <p:ext uri="{BB962C8B-B14F-4D97-AF65-F5344CB8AC3E}">
        <p14:creationId xmlns:p14="http://schemas.microsoft.com/office/powerpoint/2010/main" val="1774330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7C-49FE-294E-BFDB-3B00E78D9FA5}"/>
              </a:ext>
            </a:extLst>
          </p:cNvPr>
          <p:cNvSpPr>
            <a:spLocks noGrp="1"/>
          </p:cNvSpPr>
          <p:nvPr>
            <p:ph type="title"/>
          </p:nvPr>
        </p:nvSpPr>
        <p:spPr/>
        <p:txBody>
          <a:bodyPr/>
          <a:lstStyle/>
          <a:p>
            <a:r>
              <a:rPr lang="en-US"/>
              <a:t>Entity vs Slot</a:t>
            </a:r>
          </a:p>
        </p:txBody>
      </p:sp>
      <p:sp>
        <p:nvSpPr>
          <p:cNvPr id="3" name="Text Placeholder 2">
            <a:extLst>
              <a:ext uri="{FF2B5EF4-FFF2-40B4-BE49-F238E27FC236}">
                <a16:creationId xmlns:a16="http://schemas.microsoft.com/office/drawing/2014/main" id="{25E85319-0458-564D-B83C-B2981874DA47}"/>
              </a:ext>
            </a:extLst>
          </p:cNvPr>
          <p:cNvSpPr>
            <a:spLocks noGrp="1"/>
          </p:cNvSpPr>
          <p:nvPr>
            <p:ph type="body" idx="1"/>
          </p:nvPr>
        </p:nvSpPr>
        <p:spPr/>
        <p:txBody>
          <a:bodyPr/>
          <a:lstStyle/>
          <a:p>
            <a:r>
              <a:rPr lang="en-US"/>
              <a:t>Slot is bot memory</a:t>
            </a:r>
          </a:p>
          <a:p>
            <a:r>
              <a:rPr lang="en-US"/>
              <a:t>Entity is piece information that bot want to extract</a:t>
            </a:r>
          </a:p>
          <a:p>
            <a:r>
              <a:rPr lang="en-US"/>
              <a:t>Bot extracts information from entity then assign to slot</a:t>
            </a:r>
          </a:p>
        </p:txBody>
      </p:sp>
    </p:spTree>
    <p:extLst>
      <p:ext uri="{BB962C8B-B14F-4D97-AF65-F5344CB8AC3E}">
        <p14:creationId xmlns:p14="http://schemas.microsoft.com/office/powerpoint/2010/main" val="370402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B57F18-3A83-1B46-A619-17C7264C9B0E}"/>
              </a:ext>
            </a:extLst>
          </p:cNvPr>
          <p:cNvSpPr/>
          <p:nvPr/>
        </p:nvSpPr>
        <p:spPr>
          <a:xfrm>
            <a:off x="511277" y="78659"/>
            <a:ext cx="7334865" cy="1953676"/>
          </a:xfrm>
          <a:prstGeom prst="rect">
            <a:avLst/>
          </a:prstGeom>
        </p:spPr>
        <p:txBody>
          <a:bodyPr wrap="square">
            <a:spAutoFit/>
          </a:bodyPr>
          <a:lstStyle/>
          <a:p>
            <a:pPr marL="114300">
              <a:lnSpc>
                <a:spcPct val="115000"/>
              </a:lnSpc>
              <a:buClr>
                <a:schemeClr val="accent1"/>
              </a:buClr>
              <a:buSzPts val="1800"/>
            </a:pPr>
            <a:r>
              <a:rPr lang="en-US" sz="2000" b="1">
                <a:solidFill>
                  <a:schemeClr val="accent1"/>
                </a:solidFill>
                <a:latin typeface="Verdana"/>
                <a:ea typeface="Verdana"/>
                <a:cs typeface="Verdana"/>
                <a:sym typeface="Verdana"/>
              </a:rPr>
              <a:t>Du lịch, giao thông</a:t>
            </a:r>
            <a:br>
              <a:rPr lang="en-US" sz="2000" b="1">
                <a:solidFill>
                  <a:schemeClr val="accent1"/>
                </a:solidFill>
                <a:latin typeface="Verdana"/>
                <a:ea typeface="Verdana"/>
                <a:cs typeface="Verdana"/>
                <a:sym typeface="Verdana"/>
              </a:rPr>
            </a:br>
            <a:endParaRPr lang="en-US" sz="2000" b="1">
              <a:solidFill>
                <a:schemeClr val="accent1"/>
              </a:solidFill>
              <a:latin typeface="Verdana"/>
              <a:ea typeface="Verdana"/>
              <a:cs typeface="Verdana"/>
              <a:sym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Hỏi thông tin chuyến bay, tuyến xe</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Nhận thông báo chuyến bay, giờ khởi hành</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Đăng ký chỗ, chọn menu ăn…</a:t>
            </a:r>
          </a:p>
        </p:txBody>
      </p:sp>
      <p:pic>
        <p:nvPicPr>
          <p:cNvPr id="4" name="Picture 3">
            <a:extLst>
              <a:ext uri="{FF2B5EF4-FFF2-40B4-BE49-F238E27FC236}">
                <a16:creationId xmlns:a16="http://schemas.microsoft.com/office/drawing/2014/main" id="{619BB704-2113-4C49-9E5C-F6BE90FB8244}"/>
              </a:ext>
            </a:extLst>
          </p:cNvPr>
          <p:cNvPicPr>
            <a:picLocks noChangeAspect="1"/>
          </p:cNvPicPr>
          <p:nvPr/>
        </p:nvPicPr>
        <p:blipFill>
          <a:blip r:embed="rId2"/>
          <a:stretch>
            <a:fillRect/>
          </a:stretch>
        </p:blipFill>
        <p:spPr>
          <a:xfrm>
            <a:off x="1779639" y="2103005"/>
            <a:ext cx="4955458" cy="3040495"/>
          </a:xfrm>
          <a:prstGeom prst="rect">
            <a:avLst/>
          </a:prstGeom>
        </p:spPr>
      </p:pic>
    </p:spTree>
    <p:extLst>
      <p:ext uri="{BB962C8B-B14F-4D97-AF65-F5344CB8AC3E}">
        <p14:creationId xmlns:p14="http://schemas.microsoft.com/office/powerpoint/2010/main" val="4088924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923877"/>
          </a:xfrm>
          <a:prstGeom prst="rect">
            <a:avLst/>
          </a:prstGeom>
        </p:spPr>
        <p:txBody>
          <a:bodyPr wrap="square">
            <a:spAutoFit/>
          </a:bodyPr>
          <a:lstStyle/>
          <a:p>
            <a:r>
              <a:rPr lang="en-US" sz="2000" b="1">
                <a:solidFill>
                  <a:schemeClr val="accent1"/>
                </a:solidFill>
                <a:latin typeface="Verdana"/>
                <a:ea typeface="Verdana"/>
                <a:cs typeface="Verdana"/>
              </a:rPr>
              <a:t>Hỗ trợ khách hàng, IT Help Desk</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Hỏi đáp, yêu cầu hỗ trợ các chủ đề cụ thể thay cho FAQ</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Đăng ký chỗ (cắt tóc, rửa xe, đặt bàn ăn)</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Yêu cầu tư vấn về sản phẩm</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Tư vấn triệu chứng COVID…</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3" name="Picture 2">
            <a:extLst>
              <a:ext uri="{FF2B5EF4-FFF2-40B4-BE49-F238E27FC236}">
                <a16:creationId xmlns:a16="http://schemas.microsoft.com/office/drawing/2014/main" id="{C37CEC45-ED2D-3847-BD82-6EE79AA0325F}"/>
              </a:ext>
            </a:extLst>
          </p:cNvPr>
          <p:cNvPicPr>
            <a:picLocks noChangeAspect="1"/>
          </p:cNvPicPr>
          <p:nvPr/>
        </p:nvPicPr>
        <p:blipFill>
          <a:blip r:embed="rId2"/>
          <a:stretch>
            <a:fillRect/>
          </a:stretch>
        </p:blipFill>
        <p:spPr>
          <a:xfrm>
            <a:off x="1818967" y="2635045"/>
            <a:ext cx="5172542" cy="2508455"/>
          </a:xfrm>
          <a:prstGeom prst="rect">
            <a:avLst/>
          </a:prstGeom>
        </p:spPr>
      </p:pic>
    </p:spTree>
    <p:extLst>
      <p:ext uri="{BB962C8B-B14F-4D97-AF65-F5344CB8AC3E}">
        <p14:creationId xmlns:p14="http://schemas.microsoft.com/office/powerpoint/2010/main" val="36115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123658"/>
          </a:xfrm>
          <a:prstGeom prst="rect">
            <a:avLst/>
          </a:prstGeom>
        </p:spPr>
        <p:txBody>
          <a:bodyPr wrap="square">
            <a:spAutoFit/>
          </a:bodyPr>
          <a:lstStyle/>
          <a:p>
            <a:r>
              <a:rPr lang="en-US" sz="2000" b="1">
                <a:solidFill>
                  <a:schemeClr val="accent1"/>
                </a:solidFill>
                <a:latin typeface="Verdana"/>
                <a:ea typeface="Verdana"/>
                <a:cs typeface="Verdana"/>
              </a:rPr>
              <a:t>Khảo sát trực tuyến</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a:lnSpc>
                <a:spcPct val="130000"/>
              </a:lnSpc>
              <a:buClr>
                <a:schemeClr val="bg2">
                  <a:lumMod val="50000"/>
                  <a:lumOff val="50000"/>
                </a:schemeClr>
              </a:buClr>
              <a:buSzPct val="120000"/>
            </a:pPr>
            <a:r>
              <a:rPr lang="en-US" sz="2000">
                <a:solidFill>
                  <a:schemeClr val="accent1"/>
                </a:solidFill>
                <a:latin typeface="Verdana"/>
                <a:ea typeface="Verdana"/>
                <a:cs typeface="Verdana"/>
              </a:rPr>
              <a:t>Thay vì phải trả lời một bảng câu hỏi dài, khách hàng có thể trả lời hỏi đáp với bot theo kịch bản linh động</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4" name="Picture 3">
            <a:extLst>
              <a:ext uri="{FF2B5EF4-FFF2-40B4-BE49-F238E27FC236}">
                <a16:creationId xmlns:a16="http://schemas.microsoft.com/office/drawing/2014/main" id="{BF15EB54-5C99-DF4D-B7FD-3FD552058664}"/>
              </a:ext>
            </a:extLst>
          </p:cNvPr>
          <p:cNvPicPr>
            <a:picLocks noChangeAspect="1"/>
          </p:cNvPicPr>
          <p:nvPr/>
        </p:nvPicPr>
        <p:blipFill>
          <a:blip r:embed="rId2"/>
          <a:stretch>
            <a:fillRect/>
          </a:stretch>
        </p:blipFill>
        <p:spPr>
          <a:xfrm>
            <a:off x="1917289" y="1927123"/>
            <a:ext cx="5094387" cy="3137719"/>
          </a:xfrm>
          <a:prstGeom prst="rect">
            <a:avLst/>
          </a:prstGeom>
        </p:spPr>
      </p:pic>
    </p:spTree>
    <p:extLst>
      <p:ext uri="{BB962C8B-B14F-4D97-AF65-F5344CB8AC3E}">
        <p14:creationId xmlns:p14="http://schemas.microsoft.com/office/powerpoint/2010/main" val="407176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BC28-05AF-9146-875B-4588CB38763B}"/>
              </a:ext>
            </a:extLst>
          </p:cNvPr>
          <p:cNvSpPr>
            <a:spLocks noGrp="1"/>
          </p:cNvSpPr>
          <p:nvPr>
            <p:ph type="title"/>
          </p:nvPr>
        </p:nvSpPr>
        <p:spPr/>
        <p:txBody>
          <a:bodyPr/>
          <a:lstStyle/>
          <a:p>
            <a:r>
              <a:rPr lang="en-US"/>
              <a:t>ChatBot thay thế hoàn toàn con người chưa?</a:t>
            </a:r>
          </a:p>
        </p:txBody>
      </p:sp>
      <p:sp>
        <p:nvSpPr>
          <p:cNvPr id="3" name="Text Placeholder 2">
            <a:extLst>
              <a:ext uri="{FF2B5EF4-FFF2-40B4-BE49-F238E27FC236}">
                <a16:creationId xmlns:a16="http://schemas.microsoft.com/office/drawing/2014/main" id="{16E445FA-AD59-2D49-917B-F39D22F64599}"/>
              </a:ext>
            </a:extLst>
          </p:cNvPr>
          <p:cNvSpPr>
            <a:spLocks noGrp="1"/>
          </p:cNvSpPr>
          <p:nvPr>
            <p:ph type="body" idx="1"/>
          </p:nvPr>
        </p:nvSpPr>
        <p:spPr/>
        <p:txBody>
          <a:bodyPr/>
          <a:lstStyle/>
          <a:p>
            <a:r>
              <a:rPr lang="en-US" sz="2400"/>
              <a:t>Chưa thể !</a:t>
            </a:r>
            <a:br>
              <a:rPr lang="en-US" sz="2400"/>
            </a:br>
            <a:endParaRPr lang="en-US" sz="2400"/>
          </a:p>
          <a:p>
            <a:r>
              <a:rPr lang="en-US" sz="2400"/>
              <a:t>Chatbot chỉ trả lời tốt theo kịch bản có sẵn. Kịch bản chuẩn bị càng chi tiết, khéo thì trải nghiệm người dùng sẽ tốt hơn</a:t>
            </a:r>
            <a:br>
              <a:rPr lang="en-US" sz="2400"/>
            </a:br>
            <a:endParaRPr lang="en-US" sz="2400"/>
          </a:p>
          <a:p>
            <a:r>
              <a:rPr lang="en-US" sz="2400"/>
              <a:t>Không phải cứ áp dụng chatbot là thành công. Khách hàng vẫn thích được phục vụ bởi người thật hơn </a:t>
            </a:r>
          </a:p>
        </p:txBody>
      </p:sp>
      <p:pic>
        <p:nvPicPr>
          <p:cNvPr id="5" name="Graphic 4" descr="Skull">
            <a:extLst>
              <a:ext uri="{FF2B5EF4-FFF2-40B4-BE49-F238E27FC236}">
                <a16:creationId xmlns:a16="http://schemas.microsoft.com/office/drawing/2014/main" id="{19BCAB29-7900-4B42-B786-9A70DA80A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72947">
            <a:off x="7757649" y="3289504"/>
            <a:ext cx="845575" cy="771833"/>
          </a:xfrm>
          <a:prstGeom prst="rect">
            <a:avLst/>
          </a:prstGeom>
        </p:spPr>
      </p:pic>
    </p:spTree>
    <p:extLst>
      <p:ext uri="{BB962C8B-B14F-4D97-AF65-F5344CB8AC3E}">
        <p14:creationId xmlns:p14="http://schemas.microsoft.com/office/powerpoint/2010/main" val="53160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F0AA-AE7F-9943-A505-F4700210F26C}"/>
              </a:ext>
            </a:extLst>
          </p:cNvPr>
          <p:cNvPicPr>
            <a:picLocks noChangeAspect="1"/>
          </p:cNvPicPr>
          <p:nvPr/>
        </p:nvPicPr>
        <p:blipFill>
          <a:blip r:embed="rId2"/>
          <a:stretch>
            <a:fillRect/>
          </a:stretch>
        </p:blipFill>
        <p:spPr>
          <a:xfrm>
            <a:off x="5338815" y="934063"/>
            <a:ext cx="3687198" cy="3206545"/>
          </a:xfrm>
          <a:prstGeom prst="rect">
            <a:avLst/>
          </a:prstGeom>
        </p:spPr>
      </p:pic>
      <p:sp>
        <p:nvSpPr>
          <p:cNvPr id="4" name="Rectangle 3">
            <a:extLst>
              <a:ext uri="{FF2B5EF4-FFF2-40B4-BE49-F238E27FC236}">
                <a16:creationId xmlns:a16="http://schemas.microsoft.com/office/drawing/2014/main" id="{28DDAE1D-5060-F346-BD35-3557F7F12E3A}"/>
              </a:ext>
            </a:extLst>
          </p:cNvPr>
          <p:cNvSpPr/>
          <p:nvPr/>
        </p:nvSpPr>
        <p:spPr>
          <a:xfrm>
            <a:off x="93406" y="187428"/>
            <a:ext cx="5225845" cy="4788427"/>
          </a:xfrm>
          <a:prstGeom prst="rect">
            <a:avLst/>
          </a:prstGeom>
        </p:spPr>
        <p:txBody>
          <a:bodyPr wrap="square">
            <a:spAutoFit/>
          </a:bodyPr>
          <a:lstStyle/>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Hai nhà hàng lớn ở Trung Quốc đã buộc phải đóng cửa sau khi thay thế đội ngũ phục vụ bằng xương bằng thịt bằng các robot. Hóa ra đây lại là một sai lầm to lớn khiến họ phải trả giá đắt bằng việc đóng cửa nhà hàng.</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Theo tờ </a:t>
            </a:r>
            <a:r>
              <a:rPr lang="vi-VN" sz="1600" i="1">
                <a:solidFill>
                  <a:srgbClr val="333333"/>
                </a:solidFill>
                <a:latin typeface="Verdana" panose="020B0604030504040204" pitchFamily="34" charset="0"/>
                <a:ea typeface="Verdana" panose="020B0604030504040204" pitchFamily="34" charset="0"/>
                <a:cs typeface="Verdana" panose="020B0604030504040204" pitchFamily="34" charset="0"/>
              </a:rPr>
              <a:t>Worker's Daily</a:t>
            </a: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 những robot đắt tiền không có khả năng nhận đơn gọi món, mang soup và rót nước. Điều đó có nghĩa là một trí thông minh nhân tạo tinh vi vẫn thua trí não của một con người.</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Một vài năm trước, chủ sở hữu một nhà hàng có robot phục vụ từng tự hào nói "so với người lao động sống thì robot "không thể bệnh và xin nghỉ phép", robot vẫn phục vụ tốt như con người".</a:t>
            </a:r>
          </a:p>
          <a:p>
            <a:pPr>
              <a:lnSpc>
                <a:spcPct val="120000"/>
              </a:lnSpc>
            </a:pPr>
            <a:r>
              <a:rPr lang="vi-VN" sz="1600" b="1">
                <a:solidFill>
                  <a:srgbClr val="333333"/>
                </a:solidFill>
                <a:latin typeface="Verdana" panose="020B0604030504040204" pitchFamily="34" charset="0"/>
                <a:ea typeface="Verdana" panose="020B0604030504040204" pitchFamily="34" charset="0"/>
                <a:cs typeface="Verdana" panose="020B0604030504040204" pitchFamily="34" charset="0"/>
              </a:rPr>
              <a:t>Tuy nhiên, thực tế hiện tại thì không hề như mong muốn của các chủ nhà hàng.</a:t>
            </a:r>
          </a:p>
        </p:txBody>
      </p:sp>
    </p:spTree>
    <p:extLst>
      <p:ext uri="{BB962C8B-B14F-4D97-AF65-F5344CB8AC3E}">
        <p14:creationId xmlns:p14="http://schemas.microsoft.com/office/powerpoint/2010/main" val="223185857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master" id="{91B9DB44-A97F-824C-9FDB-A9C4D6BB8E6B}" vid="{41432521-E122-1F43-8DB5-D069A7902C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Streamline</Template>
  <TotalTime>475</TotalTime>
  <Words>2600</Words>
  <Application>Microsoft Macintosh PowerPoint</Application>
  <PresentationFormat>On-screen Show (16:9)</PresentationFormat>
  <Paragraphs>335</Paragraphs>
  <Slides>48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RobotoMono Nerd Font</vt:lpstr>
      <vt:lpstr>Lato</vt:lpstr>
      <vt:lpstr>iCiel Cucho</vt:lpstr>
      <vt:lpstr>Calibri</vt:lpstr>
      <vt:lpstr>Menlo</vt:lpstr>
      <vt:lpstr>Arial</vt:lpstr>
      <vt:lpstr>Verdana</vt:lpstr>
      <vt:lpstr>Raleway</vt:lpstr>
      <vt:lpstr>Streamline</vt:lpstr>
      <vt:lpstr>Dựng ChatBot với RASA</vt:lpstr>
      <vt:lpstr>Ứng dụng ChatBot</vt:lpstr>
      <vt:lpstr>PowerPoint Presentation</vt:lpstr>
      <vt:lpstr>Ứng dụng Chatbot</vt:lpstr>
      <vt:lpstr>PowerPoint Presentation</vt:lpstr>
      <vt:lpstr>PowerPoint Presentation</vt:lpstr>
      <vt:lpstr>PowerPoint Presentation</vt:lpstr>
      <vt:lpstr>ChatBot thay thế hoàn toàn con người chưa?</vt:lpstr>
      <vt:lpstr>PowerPoint Presentation</vt:lpstr>
      <vt:lpstr>PowerPoint Presentation</vt:lpstr>
      <vt:lpstr>Nên làm</vt:lpstr>
      <vt:lpstr>RASA</vt:lpstr>
      <vt:lpstr>PowerPoint Presentation</vt:lpstr>
      <vt:lpstr>PowerPoint Presentation</vt:lpstr>
      <vt:lpstr>Dự án ChatBot RASA chuyên nghiệp sẽ cần</vt:lpstr>
      <vt:lpstr>PowerPoint Presentation</vt:lpstr>
      <vt:lpstr>Cài đặt RASA trên máy tính</vt:lpstr>
      <vt:lpstr>Thứ tự cài đặt</vt:lpstr>
      <vt:lpstr>PowerPoint Presentation</vt:lpstr>
      <vt:lpstr>PowerPoint Presentation</vt:lpstr>
      <vt:lpstr>PowerPoint Presentation</vt:lpstr>
      <vt:lpstr>PowerPoint Presentation</vt:lpstr>
      <vt:lpstr>Khung dự án RASA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hành 1: Xây dựng bot trả lời hỏi đáp theo kịch bản có sẵn</vt:lpstr>
      <vt:lpstr>Bot Vietnam Airline</vt:lpstr>
      <vt:lpstr>Vài kinh nghiệm xử lý lỗi khi train rasa</vt:lpstr>
      <vt:lpstr>PowerPoint Presentation</vt:lpstr>
      <vt:lpstr>Tái cấu trúc mã nguồn để bảo trì tốt hơn</vt:lpstr>
      <vt:lpstr>PowerPoint Presentation</vt:lpstr>
      <vt:lpstr>PowerPoint Presentation</vt:lpstr>
      <vt:lpstr>Custom Action</vt:lpstr>
      <vt:lpstr>Tình huống</vt:lpstr>
      <vt:lpstr>RASA cho phép viết Custom Action</vt:lpstr>
      <vt:lpstr>PowerPoint Presentation</vt:lpstr>
      <vt:lpstr>Thực hành 2: Viết hàm trả lời ngày giờ</vt:lpstr>
      <vt:lpstr>Kịch bản</vt:lpstr>
      <vt:lpstr>Lấy thông tin nhập từ người dùng</vt:lpstr>
      <vt:lpstr>PowerPoint Presentation</vt:lpstr>
      <vt:lpstr>Entity vs Slot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ChatBot với RASA</dc:title>
  <dc:creator>Microsoft Office User</dc:creator>
  <cp:lastModifiedBy>Microsoft Office User</cp:lastModifiedBy>
  <cp:revision>58</cp:revision>
  <cp:lastPrinted>2019-08-12T07:52:59Z</cp:lastPrinted>
  <dcterms:created xsi:type="dcterms:W3CDTF">2020-04-03T10:24:25Z</dcterms:created>
  <dcterms:modified xsi:type="dcterms:W3CDTF">2020-04-04T16:20:33Z</dcterms:modified>
</cp:coreProperties>
</file>